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67" r:id="rId2"/>
    <p:sldId id="257" r:id="rId3"/>
    <p:sldId id="258" r:id="rId4"/>
    <p:sldId id="315" r:id="rId5"/>
    <p:sldId id="260" r:id="rId6"/>
    <p:sldId id="327" r:id="rId7"/>
    <p:sldId id="326" r:id="rId8"/>
    <p:sldId id="261" r:id="rId9"/>
    <p:sldId id="316" r:id="rId10"/>
    <p:sldId id="317" r:id="rId11"/>
    <p:sldId id="318" r:id="rId12"/>
    <p:sldId id="319" r:id="rId13"/>
    <p:sldId id="320" r:id="rId14"/>
    <p:sldId id="330" r:id="rId15"/>
    <p:sldId id="322" r:id="rId16"/>
    <p:sldId id="321" r:id="rId17"/>
    <p:sldId id="323" r:id="rId18"/>
    <p:sldId id="324" r:id="rId19"/>
    <p:sldId id="328" r:id="rId20"/>
    <p:sldId id="329" r:id="rId21"/>
    <p:sldId id="331" r:id="rId22"/>
    <p:sldId id="325" r:id="rId23"/>
    <p:sldId id="266" r:id="rId24"/>
  </p:sldIdLst>
  <p:sldSz cx="18288000" cy="10287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Nunito Sans Black" pitchFamily="2" charset="0"/>
      <p:regular r:id="rId30"/>
      <p:bold r:id="rId31"/>
      <p:boldItalic r:id="rId32"/>
    </p:embeddedFont>
    <p:embeddedFont>
      <p:font typeface="UTM Swiss 721 Black Condensed" panose="02000500000000000000" pitchFamily="2" charset="0"/>
      <p:regular r:id="rId33"/>
    </p:embeddedFont>
    <p:embeddedFont>
      <p:font typeface="UTM Swiss Condensed" panose="02000500000000000000" pitchFamily="2" charset="0"/>
      <p:regular r:id="rId34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A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9C253B-EFBA-41D6-9F9D-3D5F3B56B9D0}" v="1877" dt="2023-07-10T13:40:00.3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93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uân Trần" userId="6ee9ccf61910f710" providerId="LiveId" clId="{4D623D64-ED1B-4B54-A6EA-A53D7683DC0F}"/>
    <pc:docChg chg="undo custSel addSld delSld modSld">
      <pc:chgData name="Quân Trần" userId="6ee9ccf61910f710" providerId="LiveId" clId="{4D623D64-ED1B-4B54-A6EA-A53D7683DC0F}" dt="2023-06-14T19:39:44.230" v="553" actId="478"/>
      <pc:docMkLst>
        <pc:docMk/>
      </pc:docMkLst>
      <pc:sldChg chg="modSp mod">
        <pc:chgData name="Quân Trần" userId="6ee9ccf61910f710" providerId="LiveId" clId="{4D623D64-ED1B-4B54-A6EA-A53D7683DC0F}" dt="2023-06-13T14:03:32.512" v="546"/>
        <pc:sldMkLst>
          <pc:docMk/>
          <pc:sldMk cId="0" sldId="258"/>
        </pc:sldMkLst>
        <pc:spChg chg="mod">
          <ac:chgData name="Quân Trần" userId="6ee9ccf61910f710" providerId="LiveId" clId="{4D623D64-ED1B-4B54-A6EA-A53D7683DC0F}" dt="2023-06-13T14:03:32.512" v="546"/>
          <ac:spMkLst>
            <pc:docMk/>
            <pc:sldMk cId="0" sldId="258"/>
            <ac:spMk id="15" creationId="{BC87561E-5DB5-0FEF-50EF-53FB88F4DC8E}"/>
          </ac:spMkLst>
        </pc:spChg>
      </pc:sldChg>
      <pc:sldChg chg="addSp modSp mod">
        <pc:chgData name="Quân Trần" userId="6ee9ccf61910f710" providerId="LiveId" clId="{4D623D64-ED1B-4B54-A6EA-A53D7683DC0F}" dt="2023-05-30T13:12:33.402" v="544" actId="20577"/>
        <pc:sldMkLst>
          <pc:docMk/>
          <pc:sldMk cId="0" sldId="260"/>
        </pc:sldMkLst>
        <pc:spChg chg="add mod">
          <ac:chgData name="Quân Trần" userId="6ee9ccf61910f710" providerId="LiveId" clId="{4D623D64-ED1B-4B54-A6EA-A53D7683DC0F}" dt="2023-05-30T13:11:15.653" v="4" actId="20577"/>
          <ac:spMkLst>
            <pc:docMk/>
            <pc:sldMk cId="0" sldId="260"/>
            <ac:spMk id="12" creationId="{BFA7B064-433A-2A2D-14B0-901B70745A4D}"/>
          </ac:spMkLst>
        </pc:spChg>
        <pc:spChg chg="add mod">
          <ac:chgData name="Quân Trần" userId="6ee9ccf61910f710" providerId="LiveId" clId="{4D623D64-ED1B-4B54-A6EA-A53D7683DC0F}" dt="2023-05-30T13:12:33.402" v="544" actId="20577"/>
          <ac:spMkLst>
            <pc:docMk/>
            <pc:sldMk cId="0" sldId="260"/>
            <ac:spMk id="13" creationId="{1597535C-643B-F163-56D5-C697E49D4B6A}"/>
          </ac:spMkLst>
        </pc:spChg>
        <pc:spChg chg="mod">
          <ac:chgData name="Quân Trần" userId="6ee9ccf61910f710" providerId="LiveId" clId="{4D623D64-ED1B-4B54-A6EA-A53D7683DC0F}" dt="2023-05-30T13:11:08.798" v="0" actId="1076"/>
          <ac:spMkLst>
            <pc:docMk/>
            <pc:sldMk cId="0" sldId="260"/>
            <ac:spMk id="14" creationId="{2314DCEA-AA9B-027D-A94E-EAB3E515703D}"/>
          </ac:spMkLst>
        </pc:spChg>
      </pc:sldChg>
      <pc:sldChg chg="modSp mod">
        <pc:chgData name="Quân Trần" userId="6ee9ccf61910f710" providerId="LiveId" clId="{4D623D64-ED1B-4B54-A6EA-A53D7683DC0F}" dt="2023-06-13T14:41:02.518" v="552" actId="1076"/>
        <pc:sldMkLst>
          <pc:docMk/>
          <pc:sldMk cId="0" sldId="261"/>
        </pc:sldMkLst>
        <pc:spChg chg="mod">
          <ac:chgData name="Quân Trần" userId="6ee9ccf61910f710" providerId="LiveId" clId="{4D623D64-ED1B-4B54-A6EA-A53D7683DC0F}" dt="2023-06-13T14:41:02.518" v="552" actId="1076"/>
          <ac:spMkLst>
            <pc:docMk/>
            <pc:sldMk cId="0" sldId="261"/>
            <ac:spMk id="11" creationId="{2C3EA138-A84A-2E03-E844-DC0D1727CD65}"/>
          </ac:spMkLst>
        </pc:spChg>
      </pc:sldChg>
      <pc:sldChg chg="delSp mod">
        <pc:chgData name="Quân Trần" userId="6ee9ccf61910f710" providerId="LiveId" clId="{4D623D64-ED1B-4B54-A6EA-A53D7683DC0F}" dt="2023-06-14T19:39:44.230" v="553" actId="478"/>
        <pc:sldMkLst>
          <pc:docMk/>
          <pc:sldMk cId="0" sldId="263"/>
        </pc:sldMkLst>
        <pc:spChg chg="del">
          <ac:chgData name="Quân Trần" userId="6ee9ccf61910f710" providerId="LiveId" clId="{4D623D64-ED1B-4B54-A6EA-A53D7683DC0F}" dt="2023-06-14T19:39:44.230" v="553" actId="478"/>
          <ac:spMkLst>
            <pc:docMk/>
            <pc:sldMk cId="0" sldId="263"/>
            <ac:spMk id="16" creationId="{C52DBD99-B88C-98DA-110D-B42CE0639D31}"/>
          </ac:spMkLst>
        </pc:spChg>
      </pc:sldChg>
      <pc:sldChg chg="modSp add mod">
        <pc:chgData name="Quân Trần" userId="6ee9ccf61910f710" providerId="LiveId" clId="{4D623D64-ED1B-4B54-A6EA-A53D7683DC0F}" dt="2023-06-13T14:08:17.744" v="551"/>
        <pc:sldMkLst>
          <pc:docMk/>
          <pc:sldMk cId="2360070995" sldId="315"/>
        </pc:sldMkLst>
        <pc:spChg chg="mod">
          <ac:chgData name="Quân Trần" userId="6ee9ccf61910f710" providerId="LiveId" clId="{4D623D64-ED1B-4B54-A6EA-A53D7683DC0F}" dt="2023-06-13T14:08:17.744" v="551"/>
          <ac:spMkLst>
            <pc:docMk/>
            <pc:sldMk cId="2360070995" sldId="315"/>
            <ac:spMk id="15" creationId="{F06A9896-AC6F-8C3B-5435-2F57E19F15BF}"/>
          </ac:spMkLst>
        </pc:spChg>
      </pc:sldChg>
      <pc:sldChg chg="add del">
        <pc:chgData name="Quân Trần" userId="6ee9ccf61910f710" providerId="LiveId" clId="{4D623D64-ED1B-4B54-A6EA-A53D7683DC0F}" dt="2023-06-13T14:03:48.665" v="549"/>
        <pc:sldMkLst>
          <pc:docMk/>
          <pc:sldMk cId="2542568674" sldId="316"/>
        </pc:sldMkLst>
      </pc:sldChg>
    </pc:docChg>
  </pc:docChgLst>
  <pc:docChgLst>
    <pc:chgData name="Quân Trần" userId="6ee9ccf61910f710" providerId="LiveId" clId="{0C9C253B-EFBA-41D6-9F9D-3D5F3B56B9D0}"/>
    <pc:docChg chg="undo custSel addSld delSld modSld sldOrd">
      <pc:chgData name="Quân Trần" userId="6ee9ccf61910f710" providerId="LiveId" clId="{0C9C253B-EFBA-41D6-9F9D-3D5F3B56B9D0}" dt="2023-07-13T01:16:13.302" v="6487" actId="14100"/>
      <pc:docMkLst>
        <pc:docMk/>
      </pc:docMkLst>
      <pc:sldChg chg="addSp modSp mod">
        <pc:chgData name="Quân Trần" userId="6ee9ccf61910f710" providerId="LiveId" clId="{0C9C253B-EFBA-41D6-9F9D-3D5F3B56B9D0}" dt="2023-07-04T14:16:45.948" v="6227" actId="1076"/>
        <pc:sldMkLst>
          <pc:docMk/>
          <pc:sldMk cId="0" sldId="257"/>
        </pc:sldMkLst>
        <pc:spChg chg="mod">
          <ac:chgData name="Quân Trần" userId="6ee9ccf61910f710" providerId="LiveId" clId="{0C9C253B-EFBA-41D6-9F9D-3D5F3B56B9D0}" dt="2023-06-17T19:04:42.718" v="673" actId="20577"/>
          <ac:spMkLst>
            <pc:docMk/>
            <pc:sldMk cId="0" sldId="257"/>
            <ac:spMk id="19" creationId="{00000000-0000-0000-0000-000000000000}"/>
          </ac:spMkLst>
        </pc:spChg>
        <pc:spChg chg="mod">
          <ac:chgData name="Quân Trần" userId="6ee9ccf61910f710" providerId="LiveId" clId="{0C9C253B-EFBA-41D6-9F9D-3D5F3B56B9D0}" dt="2023-06-17T19:04:22.255" v="594" actId="20577"/>
          <ac:spMkLst>
            <pc:docMk/>
            <pc:sldMk cId="0" sldId="257"/>
            <ac:spMk id="20" creationId="{00000000-0000-0000-0000-000000000000}"/>
          </ac:spMkLst>
        </pc:spChg>
        <pc:spChg chg="mod">
          <ac:chgData name="Quân Trần" userId="6ee9ccf61910f710" providerId="LiveId" clId="{0C9C253B-EFBA-41D6-9F9D-3D5F3B56B9D0}" dt="2023-06-17T19:04:34.822" v="632" actId="20577"/>
          <ac:spMkLst>
            <pc:docMk/>
            <pc:sldMk cId="0" sldId="257"/>
            <ac:spMk id="21" creationId="{00000000-0000-0000-0000-000000000000}"/>
          </ac:spMkLst>
        </pc:spChg>
        <pc:spChg chg="mod">
          <ac:chgData name="Quân Trần" userId="6ee9ccf61910f710" providerId="LiveId" clId="{0C9C253B-EFBA-41D6-9F9D-3D5F3B56B9D0}" dt="2023-06-17T19:04:52.148" v="737" actId="20577"/>
          <ac:spMkLst>
            <pc:docMk/>
            <pc:sldMk cId="0" sldId="257"/>
            <ac:spMk id="22" creationId="{00000000-0000-0000-0000-000000000000}"/>
          </ac:spMkLst>
        </pc:spChg>
        <pc:spChg chg="mod">
          <ac:chgData name="Quân Trần" userId="6ee9ccf61910f710" providerId="LiveId" clId="{0C9C253B-EFBA-41D6-9F9D-3D5F3B56B9D0}" dt="2023-06-17T19:04:18.068" v="564" actId="20577"/>
          <ac:spMkLst>
            <pc:docMk/>
            <pc:sldMk cId="0" sldId="257"/>
            <ac:spMk id="23" creationId="{00000000-0000-0000-0000-000000000000}"/>
          </ac:spMkLst>
        </pc:spChg>
        <pc:spChg chg="add mod">
          <ac:chgData name="Quân Trần" userId="6ee9ccf61910f710" providerId="LiveId" clId="{0C9C253B-EFBA-41D6-9F9D-3D5F3B56B9D0}" dt="2023-07-04T14:16:45.948" v="6227" actId="1076"/>
          <ac:spMkLst>
            <pc:docMk/>
            <pc:sldMk cId="0" sldId="257"/>
            <ac:spMk id="29" creationId="{A10F7B62-B79D-878D-9A0C-CB4C51B7F93B}"/>
          </ac:spMkLst>
        </pc:spChg>
      </pc:sldChg>
      <pc:sldChg chg="addSp delSp modSp mod modAnim">
        <pc:chgData name="Quân Trần" userId="6ee9ccf61910f710" providerId="LiveId" clId="{0C9C253B-EFBA-41D6-9F9D-3D5F3B56B9D0}" dt="2023-07-10T13:40:05.741" v="6360" actId="1076"/>
        <pc:sldMkLst>
          <pc:docMk/>
          <pc:sldMk cId="0" sldId="258"/>
        </pc:sldMkLst>
        <pc:spChg chg="add del mod topLvl">
          <ac:chgData name="Quân Trần" userId="6ee9ccf61910f710" providerId="LiveId" clId="{0C9C253B-EFBA-41D6-9F9D-3D5F3B56B9D0}" dt="2023-06-17T19:11:31.258" v="840" actId="1076"/>
          <ac:spMkLst>
            <pc:docMk/>
            <pc:sldMk cId="0" sldId="258"/>
            <ac:spMk id="10" creationId="{00000000-0000-0000-0000-000000000000}"/>
          </ac:spMkLst>
        </pc:spChg>
        <pc:spChg chg="mod topLvl">
          <ac:chgData name="Quân Trần" userId="6ee9ccf61910f710" providerId="LiveId" clId="{0C9C253B-EFBA-41D6-9F9D-3D5F3B56B9D0}" dt="2023-06-17T19:11:21.098" v="836" actId="478"/>
          <ac:spMkLst>
            <pc:docMk/>
            <pc:sldMk cId="0" sldId="258"/>
            <ac:spMk id="11" creationId="{00000000-0000-0000-0000-000000000000}"/>
          </ac:spMkLst>
        </pc:spChg>
        <pc:spChg chg="mod">
          <ac:chgData name="Quân Trần" userId="6ee9ccf61910f710" providerId="LiveId" clId="{0C9C253B-EFBA-41D6-9F9D-3D5F3B56B9D0}" dt="2023-06-17T19:05:20.169" v="778" actId="20577"/>
          <ac:spMkLst>
            <pc:docMk/>
            <pc:sldMk cId="0" sldId="258"/>
            <ac:spMk id="13" creationId="{00000000-0000-0000-0000-000000000000}"/>
          </ac:spMkLst>
        </pc:spChg>
        <pc:spChg chg="add mod">
          <ac:chgData name="Quân Trần" userId="6ee9ccf61910f710" providerId="LiveId" clId="{0C9C253B-EFBA-41D6-9F9D-3D5F3B56B9D0}" dt="2023-07-04T14:16:50.911" v="6230" actId="20577"/>
          <ac:spMkLst>
            <pc:docMk/>
            <pc:sldMk cId="0" sldId="258"/>
            <ac:spMk id="14" creationId="{26D80642-3219-5B03-5939-4A03038500F1}"/>
          </ac:spMkLst>
        </pc:spChg>
        <pc:spChg chg="add del mod">
          <ac:chgData name="Quân Trần" userId="6ee9ccf61910f710" providerId="LiveId" clId="{0C9C253B-EFBA-41D6-9F9D-3D5F3B56B9D0}" dt="2023-06-17T19:10:57.938" v="832" actId="478"/>
          <ac:spMkLst>
            <pc:docMk/>
            <pc:sldMk cId="0" sldId="258"/>
            <ac:spMk id="14" creationId="{CAA7B2E5-A3BE-F79C-8DBE-D22A6AF2AD2B}"/>
          </ac:spMkLst>
        </pc:spChg>
        <pc:spChg chg="del">
          <ac:chgData name="Quân Trần" userId="6ee9ccf61910f710" providerId="LiveId" clId="{0C9C253B-EFBA-41D6-9F9D-3D5F3B56B9D0}" dt="2023-06-17T19:06:29.283" v="782" actId="478"/>
          <ac:spMkLst>
            <pc:docMk/>
            <pc:sldMk cId="0" sldId="258"/>
            <ac:spMk id="15" creationId="{BC87561E-5DB5-0FEF-50EF-53FB88F4DC8E}"/>
          </ac:spMkLst>
        </pc:spChg>
        <pc:spChg chg="del">
          <ac:chgData name="Quân Trần" userId="6ee9ccf61910f710" providerId="LiveId" clId="{0C9C253B-EFBA-41D6-9F9D-3D5F3B56B9D0}" dt="2023-06-17T19:06:35.973" v="783" actId="478"/>
          <ac:spMkLst>
            <pc:docMk/>
            <pc:sldMk cId="0" sldId="258"/>
            <ac:spMk id="16" creationId="{62DE8FF5-0563-C08B-0B9E-86EC94038FE1}"/>
          </ac:spMkLst>
        </pc:spChg>
        <pc:spChg chg="del">
          <ac:chgData name="Quân Trần" userId="6ee9ccf61910f710" providerId="LiveId" clId="{0C9C253B-EFBA-41D6-9F9D-3D5F3B56B9D0}" dt="2023-06-17T19:06:39.619" v="785" actId="478"/>
          <ac:spMkLst>
            <pc:docMk/>
            <pc:sldMk cId="0" sldId="258"/>
            <ac:spMk id="17" creationId="{16D5CBB6-D27F-900F-47F0-C2B5F82EFAA6}"/>
          </ac:spMkLst>
        </pc:spChg>
        <pc:spChg chg="del">
          <ac:chgData name="Quân Trần" userId="6ee9ccf61910f710" providerId="LiveId" clId="{0C9C253B-EFBA-41D6-9F9D-3D5F3B56B9D0}" dt="2023-06-17T19:06:37.683" v="784" actId="478"/>
          <ac:spMkLst>
            <pc:docMk/>
            <pc:sldMk cId="0" sldId="258"/>
            <ac:spMk id="18" creationId="{57C86E83-60BA-0CAB-E93D-192FAF9B4940}"/>
          </ac:spMkLst>
        </pc:spChg>
        <pc:spChg chg="add mod">
          <ac:chgData name="Quân Trần" userId="6ee9ccf61910f710" providerId="LiveId" clId="{0C9C253B-EFBA-41D6-9F9D-3D5F3B56B9D0}" dt="2023-07-10T13:39:50.757" v="6356" actId="1076"/>
          <ac:spMkLst>
            <pc:docMk/>
            <pc:sldMk cId="0" sldId="258"/>
            <ac:spMk id="19" creationId="{5A95B823-16F2-8D17-EA97-1E308B179717}"/>
          </ac:spMkLst>
        </pc:spChg>
        <pc:spChg chg="add mod">
          <ac:chgData name="Quân Trần" userId="6ee9ccf61910f710" providerId="LiveId" clId="{0C9C253B-EFBA-41D6-9F9D-3D5F3B56B9D0}" dt="2023-07-10T13:40:05.741" v="6360" actId="1076"/>
          <ac:spMkLst>
            <pc:docMk/>
            <pc:sldMk cId="0" sldId="258"/>
            <ac:spMk id="20" creationId="{2DE88FE9-7776-3C78-E805-770E84B666BE}"/>
          </ac:spMkLst>
        </pc:spChg>
        <pc:spChg chg="add del mod">
          <ac:chgData name="Quân Trần" userId="6ee9ccf61910f710" providerId="LiveId" clId="{0C9C253B-EFBA-41D6-9F9D-3D5F3B56B9D0}" dt="2023-06-17T19:15:12.584" v="893"/>
          <ac:spMkLst>
            <pc:docMk/>
            <pc:sldMk cId="0" sldId="258"/>
            <ac:spMk id="21" creationId="{3AFB711E-E88A-6354-8C54-9DB732BF330D}"/>
          </ac:spMkLst>
        </pc:spChg>
        <pc:spChg chg="add mod">
          <ac:chgData name="Quân Trần" userId="6ee9ccf61910f710" providerId="LiveId" clId="{0C9C253B-EFBA-41D6-9F9D-3D5F3B56B9D0}" dt="2023-06-17T19:17:20.628" v="943" actId="1076"/>
          <ac:spMkLst>
            <pc:docMk/>
            <pc:sldMk cId="0" sldId="258"/>
            <ac:spMk id="22" creationId="{54B9C6EB-241A-4990-6592-0A115561BD79}"/>
          </ac:spMkLst>
        </pc:spChg>
        <pc:spChg chg="add del mod">
          <ac:chgData name="Quân Trần" userId="6ee9ccf61910f710" providerId="LiveId" clId="{0C9C253B-EFBA-41D6-9F9D-3D5F3B56B9D0}" dt="2023-07-04T14:20:12.944" v="6326" actId="20577"/>
          <ac:spMkLst>
            <pc:docMk/>
            <pc:sldMk cId="0" sldId="258"/>
            <ac:spMk id="23" creationId="{9FEE9FCC-4E1E-57EB-AC16-19670C20F451}"/>
          </ac:spMkLst>
        </pc:spChg>
        <pc:grpChg chg="add del mod">
          <ac:chgData name="Quân Trần" userId="6ee9ccf61910f710" providerId="LiveId" clId="{0C9C253B-EFBA-41D6-9F9D-3D5F3B56B9D0}" dt="2023-06-17T19:11:23.968" v="838" actId="478"/>
          <ac:grpSpMkLst>
            <pc:docMk/>
            <pc:sldMk cId="0" sldId="258"/>
            <ac:grpSpMk id="9" creationId="{00000000-0000-0000-0000-000000000000}"/>
          </ac:grpSpMkLst>
        </pc:grpChg>
      </pc:sldChg>
      <pc:sldChg chg="addSp delSp modSp mod addAnim delAnim modAnim">
        <pc:chgData name="Quân Trần" userId="6ee9ccf61910f710" providerId="LiveId" clId="{0C9C253B-EFBA-41D6-9F9D-3D5F3B56B9D0}" dt="2023-07-04T14:22:33.312" v="6337" actId="1076"/>
        <pc:sldMkLst>
          <pc:docMk/>
          <pc:sldMk cId="0" sldId="260"/>
        </pc:sldMkLst>
        <pc:spChg chg="mod">
          <ac:chgData name="Quân Trần" userId="6ee9ccf61910f710" providerId="LiveId" clId="{0C9C253B-EFBA-41D6-9F9D-3D5F3B56B9D0}" dt="2023-06-17T19:26:29.358" v="1331" actId="20577"/>
          <ac:spMkLst>
            <pc:docMk/>
            <pc:sldMk cId="0" sldId="260"/>
            <ac:spMk id="9" creationId="{00000000-0000-0000-0000-000000000000}"/>
          </ac:spMkLst>
        </pc:spChg>
        <pc:spChg chg="del">
          <ac:chgData name="Quân Trần" userId="6ee9ccf61910f710" providerId="LiveId" clId="{0C9C253B-EFBA-41D6-9F9D-3D5F3B56B9D0}" dt="2023-06-17T19:30:00.818" v="1332" actId="478"/>
          <ac:spMkLst>
            <pc:docMk/>
            <pc:sldMk cId="0" sldId="260"/>
            <ac:spMk id="10" creationId="{00000000-0000-0000-0000-000000000000}"/>
          </ac:spMkLst>
        </pc:spChg>
        <pc:spChg chg="add mod">
          <ac:chgData name="Quân Trần" userId="6ee9ccf61910f710" providerId="LiveId" clId="{0C9C253B-EFBA-41D6-9F9D-3D5F3B56B9D0}" dt="2023-07-04T14:16:59.496" v="6236" actId="20577"/>
          <ac:spMkLst>
            <pc:docMk/>
            <pc:sldMk cId="0" sldId="260"/>
            <ac:spMk id="10" creationId="{84DF865D-27B9-A27D-2F51-2A516F7ED8A9}"/>
          </ac:spMkLst>
        </pc:spChg>
        <pc:spChg chg="del">
          <ac:chgData name="Quân Trần" userId="6ee9ccf61910f710" providerId="LiveId" clId="{0C9C253B-EFBA-41D6-9F9D-3D5F3B56B9D0}" dt="2023-06-17T19:30:02.628" v="1333" actId="478"/>
          <ac:spMkLst>
            <pc:docMk/>
            <pc:sldMk cId="0" sldId="260"/>
            <ac:spMk id="11" creationId="{00000000-0000-0000-0000-000000000000}"/>
          </ac:spMkLst>
        </pc:spChg>
        <pc:spChg chg="del">
          <ac:chgData name="Quân Trần" userId="6ee9ccf61910f710" providerId="LiveId" clId="{0C9C253B-EFBA-41D6-9F9D-3D5F3B56B9D0}" dt="2023-06-17T19:30:11.337" v="1339" actId="478"/>
          <ac:spMkLst>
            <pc:docMk/>
            <pc:sldMk cId="0" sldId="260"/>
            <ac:spMk id="12" creationId="{BFA7B064-433A-2A2D-14B0-901B70745A4D}"/>
          </ac:spMkLst>
        </pc:spChg>
        <pc:spChg chg="del">
          <ac:chgData name="Quân Trần" userId="6ee9ccf61910f710" providerId="LiveId" clId="{0C9C253B-EFBA-41D6-9F9D-3D5F3B56B9D0}" dt="2023-06-17T19:30:09.538" v="1338" actId="478"/>
          <ac:spMkLst>
            <pc:docMk/>
            <pc:sldMk cId="0" sldId="260"/>
            <ac:spMk id="13" creationId="{1597535C-643B-F163-56D5-C697E49D4B6A}"/>
          </ac:spMkLst>
        </pc:spChg>
        <pc:spChg chg="del">
          <ac:chgData name="Quân Trần" userId="6ee9ccf61910f710" providerId="LiveId" clId="{0C9C253B-EFBA-41D6-9F9D-3D5F3B56B9D0}" dt="2023-06-17T19:30:06.858" v="1336" actId="478"/>
          <ac:spMkLst>
            <pc:docMk/>
            <pc:sldMk cId="0" sldId="260"/>
            <ac:spMk id="14" creationId="{2314DCEA-AA9B-027D-A94E-EAB3E515703D}"/>
          </ac:spMkLst>
        </pc:spChg>
        <pc:spChg chg="del">
          <ac:chgData name="Quân Trần" userId="6ee9ccf61910f710" providerId="LiveId" clId="{0C9C253B-EFBA-41D6-9F9D-3D5F3B56B9D0}" dt="2023-06-17T19:30:03.808" v="1334" actId="478"/>
          <ac:spMkLst>
            <pc:docMk/>
            <pc:sldMk cId="0" sldId="260"/>
            <ac:spMk id="20" creationId="{50DEC14D-3502-B209-0833-5E7219DBE618}"/>
          </ac:spMkLst>
        </pc:spChg>
        <pc:spChg chg="del">
          <ac:chgData name="Quân Trần" userId="6ee9ccf61910f710" providerId="LiveId" clId="{0C9C253B-EFBA-41D6-9F9D-3D5F3B56B9D0}" dt="2023-06-17T19:30:05.308" v="1335" actId="478"/>
          <ac:spMkLst>
            <pc:docMk/>
            <pc:sldMk cId="0" sldId="260"/>
            <ac:spMk id="21" creationId="{CBB1BEC8-D417-E82A-BA20-5A796E38F105}"/>
          </ac:spMkLst>
        </pc:spChg>
        <pc:spChg chg="add del mod topLvl">
          <ac:chgData name="Quân Trần" userId="6ee9ccf61910f710" providerId="LiveId" clId="{0C9C253B-EFBA-41D6-9F9D-3D5F3B56B9D0}" dt="2023-07-01T17:53:39.137" v="4392" actId="478"/>
          <ac:spMkLst>
            <pc:docMk/>
            <pc:sldMk cId="0" sldId="260"/>
            <ac:spMk id="22" creationId="{189FABA2-73A2-F167-1FBA-E8D04886C9A6}"/>
          </ac:spMkLst>
        </pc:spChg>
        <pc:spChg chg="del">
          <ac:chgData name="Quân Trần" userId="6ee9ccf61910f710" providerId="LiveId" clId="{0C9C253B-EFBA-41D6-9F9D-3D5F3B56B9D0}" dt="2023-06-17T19:30:08.298" v="1337" actId="478"/>
          <ac:spMkLst>
            <pc:docMk/>
            <pc:sldMk cId="0" sldId="260"/>
            <ac:spMk id="23" creationId="{2D7D67AE-3F39-FD31-B654-7BE3D58C5580}"/>
          </ac:spMkLst>
        </pc:spChg>
        <pc:spChg chg="add del mod">
          <ac:chgData name="Quân Trần" userId="6ee9ccf61910f710" providerId="LiveId" clId="{0C9C253B-EFBA-41D6-9F9D-3D5F3B56B9D0}" dt="2023-06-17T20:58:21.529" v="3686"/>
          <ac:spMkLst>
            <pc:docMk/>
            <pc:sldMk cId="0" sldId="260"/>
            <ac:spMk id="24" creationId="{B3C60710-A497-5EE9-8934-14C6A7A575FB}"/>
          </ac:spMkLst>
        </pc:spChg>
        <pc:spChg chg="add del mod topLvl">
          <ac:chgData name="Quân Trần" userId="6ee9ccf61910f710" providerId="LiveId" clId="{0C9C253B-EFBA-41D6-9F9D-3D5F3B56B9D0}" dt="2023-07-01T17:53:47.933" v="4396" actId="478"/>
          <ac:spMkLst>
            <pc:docMk/>
            <pc:sldMk cId="0" sldId="260"/>
            <ac:spMk id="26" creationId="{1A5E48CA-F7C9-D032-4A07-00E7C594F860}"/>
          </ac:spMkLst>
        </pc:spChg>
        <pc:spChg chg="add del mod">
          <ac:chgData name="Quân Trần" userId="6ee9ccf61910f710" providerId="LiveId" clId="{0C9C253B-EFBA-41D6-9F9D-3D5F3B56B9D0}" dt="2023-07-01T17:53:41.226" v="4393" actId="478"/>
          <ac:spMkLst>
            <pc:docMk/>
            <pc:sldMk cId="0" sldId="260"/>
            <ac:spMk id="28" creationId="{F677B965-2EDE-7502-664C-4CE26BC8010C}"/>
          </ac:spMkLst>
        </pc:spChg>
        <pc:spChg chg="add del mod">
          <ac:chgData name="Quân Trần" userId="6ee9ccf61910f710" providerId="LiveId" clId="{0C9C253B-EFBA-41D6-9F9D-3D5F3B56B9D0}" dt="2023-07-01T17:53:43.172" v="4394" actId="478"/>
          <ac:spMkLst>
            <pc:docMk/>
            <pc:sldMk cId="0" sldId="260"/>
            <ac:spMk id="29" creationId="{0EBB9E52-AA02-DE46-1263-058B8CF2CD73}"/>
          </ac:spMkLst>
        </pc:spChg>
        <pc:spChg chg="add del mod">
          <ac:chgData name="Quân Trần" userId="6ee9ccf61910f710" providerId="LiveId" clId="{0C9C253B-EFBA-41D6-9F9D-3D5F3B56B9D0}" dt="2023-06-17T20:59:33.629" v="3697"/>
          <ac:spMkLst>
            <pc:docMk/>
            <pc:sldMk cId="0" sldId="260"/>
            <ac:spMk id="30" creationId="{5BCA3994-0892-95AB-A625-837C3FFFD40A}"/>
          </ac:spMkLst>
        </pc:spChg>
        <pc:spChg chg="add del mod">
          <ac:chgData name="Quân Trần" userId="6ee9ccf61910f710" providerId="LiveId" clId="{0C9C253B-EFBA-41D6-9F9D-3D5F3B56B9D0}" dt="2023-06-17T21:04:50.825" v="3779" actId="478"/>
          <ac:spMkLst>
            <pc:docMk/>
            <pc:sldMk cId="0" sldId="260"/>
            <ac:spMk id="31" creationId="{12D84365-D508-A22F-C98E-B1D55BA7F3A6}"/>
          </ac:spMkLst>
        </pc:spChg>
        <pc:spChg chg="add del mod">
          <ac:chgData name="Quân Trần" userId="6ee9ccf61910f710" providerId="LiveId" clId="{0C9C253B-EFBA-41D6-9F9D-3D5F3B56B9D0}" dt="2023-07-01T17:53:45.830" v="4395" actId="478"/>
          <ac:spMkLst>
            <pc:docMk/>
            <pc:sldMk cId="0" sldId="260"/>
            <ac:spMk id="32" creationId="{7656D7D0-4D3C-4727-2125-05BA862C9F39}"/>
          </ac:spMkLst>
        </pc:spChg>
        <pc:spChg chg="add mod">
          <ac:chgData name="Quân Trần" userId="6ee9ccf61910f710" providerId="LiveId" clId="{0C9C253B-EFBA-41D6-9F9D-3D5F3B56B9D0}" dt="2023-06-17T21:14:00.298" v="3824"/>
          <ac:spMkLst>
            <pc:docMk/>
            <pc:sldMk cId="0" sldId="260"/>
            <ac:spMk id="33" creationId="{A194B1FC-4106-BEFE-3489-81F0E797A054}"/>
          </ac:spMkLst>
        </pc:spChg>
        <pc:spChg chg="add del mod">
          <ac:chgData name="Quân Trần" userId="6ee9ccf61910f710" providerId="LiveId" clId="{0C9C253B-EFBA-41D6-9F9D-3D5F3B56B9D0}" dt="2023-07-01T17:59:43.446" v="4452" actId="767"/>
          <ac:spMkLst>
            <pc:docMk/>
            <pc:sldMk cId="0" sldId="260"/>
            <ac:spMk id="37" creationId="{D1E0034D-0EF8-260D-2EDF-51AE1E9FDB4F}"/>
          </ac:spMkLst>
        </pc:spChg>
        <pc:spChg chg="add mod">
          <ac:chgData name="Quân Trần" userId="6ee9ccf61910f710" providerId="LiveId" clId="{0C9C253B-EFBA-41D6-9F9D-3D5F3B56B9D0}" dt="2023-07-01T18:00:54.530" v="4496" actId="164"/>
          <ac:spMkLst>
            <pc:docMk/>
            <pc:sldMk cId="0" sldId="260"/>
            <ac:spMk id="38" creationId="{13BB048B-2E46-4F09-D6A8-DCABDDA781DA}"/>
          </ac:spMkLst>
        </pc:spChg>
        <pc:spChg chg="add mod">
          <ac:chgData name="Quân Trần" userId="6ee9ccf61910f710" providerId="LiveId" clId="{0C9C253B-EFBA-41D6-9F9D-3D5F3B56B9D0}" dt="2023-07-01T18:03:22.239" v="4609" actId="164"/>
          <ac:spMkLst>
            <pc:docMk/>
            <pc:sldMk cId="0" sldId="260"/>
            <ac:spMk id="39" creationId="{99007332-2F5F-81CB-845C-F7429C0E4999}"/>
          </ac:spMkLst>
        </pc:spChg>
        <pc:spChg chg="add mod">
          <ac:chgData name="Quân Trần" userId="6ee9ccf61910f710" providerId="LiveId" clId="{0C9C253B-EFBA-41D6-9F9D-3D5F3B56B9D0}" dt="2023-07-01T18:00:56.731" v="4497" actId="164"/>
          <ac:spMkLst>
            <pc:docMk/>
            <pc:sldMk cId="0" sldId="260"/>
            <ac:spMk id="40" creationId="{D954A337-AEA4-FD90-8439-324ED200D0EB}"/>
          </ac:spMkLst>
        </pc:spChg>
        <pc:spChg chg="add mod">
          <ac:chgData name="Quân Trần" userId="6ee9ccf61910f710" providerId="LiveId" clId="{0C9C253B-EFBA-41D6-9F9D-3D5F3B56B9D0}" dt="2023-07-01T18:03:50.926" v="4653" actId="1076"/>
          <ac:spMkLst>
            <pc:docMk/>
            <pc:sldMk cId="0" sldId="260"/>
            <ac:spMk id="41" creationId="{17F5813C-B2C6-0413-6B61-38A47BA8CB26}"/>
          </ac:spMkLst>
        </pc:spChg>
        <pc:spChg chg="add mod">
          <ac:chgData name="Quân Trần" userId="6ee9ccf61910f710" providerId="LiveId" clId="{0C9C253B-EFBA-41D6-9F9D-3D5F3B56B9D0}" dt="2023-07-01T18:02:58.854" v="4568" actId="164"/>
          <ac:spMkLst>
            <pc:docMk/>
            <pc:sldMk cId="0" sldId="260"/>
            <ac:spMk id="45" creationId="{6D31F2BC-07D4-1580-B165-CF4DA33E1AC1}"/>
          </ac:spMkLst>
        </pc:spChg>
        <pc:grpChg chg="mod">
          <ac:chgData name="Quân Trần" userId="6ee9ccf61910f710" providerId="LiveId" clId="{0C9C253B-EFBA-41D6-9F9D-3D5F3B56B9D0}" dt="2023-06-17T20:58:31.903" v="3689" actId="1076"/>
          <ac:grpSpMkLst>
            <pc:docMk/>
            <pc:sldMk cId="0" sldId="260"/>
            <ac:grpSpMk id="2" creationId="{00000000-0000-0000-0000-000000000000}"/>
          </ac:grpSpMkLst>
        </pc:grpChg>
        <pc:grpChg chg="add del mod">
          <ac:chgData name="Quân Trần" userId="6ee9ccf61910f710" providerId="LiveId" clId="{0C9C253B-EFBA-41D6-9F9D-3D5F3B56B9D0}" dt="2023-07-01T17:53:39.137" v="4392" actId="478"/>
          <ac:grpSpMkLst>
            <pc:docMk/>
            <pc:sldMk cId="0" sldId="260"/>
            <ac:grpSpMk id="27" creationId="{B3EE022F-BA97-0824-9FA7-F88630D77166}"/>
          </ac:grpSpMkLst>
        </pc:grpChg>
        <pc:grpChg chg="add mod">
          <ac:chgData name="Quân Trần" userId="6ee9ccf61910f710" providerId="LiveId" clId="{0C9C253B-EFBA-41D6-9F9D-3D5F3B56B9D0}" dt="2023-07-01T18:01:01.718" v="4500" actId="1076"/>
          <ac:grpSpMkLst>
            <pc:docMk/>
            <pc:sldMk cId="0" sldId="260"/>
            <ac:grpSpMk id="42" creationId="{F92E8A9E-CBFD-7CD6-69D3-CDAB65992CDB}"/>
          </ac:grpSpMkLst>
        </pc:grpChg>
        <pc:grpChg chg="add mod">
          <ac:chgData name="Quân Trần" userId="6ee9ccf61910f710" providerId="LiveId" clId="{0C9C253B-EFBA-41D6-9F9D-3D5F3B56B9D0}" dt="2023-07-01T18:01:03.124" v="4501" actId="1076"/>
          <ac:grpSpMkLst>
            <pc:docMk/>
            <pc:sldMk cId="0" sldId="260"/>
            <ac:grpSpMk id="43" creationId="{1FD6EE80-E5D9-5E7A-0113-0096B09FABCA}"/>
          </ac:grpSpMkLst>
        </pc:grpChg>
        <pc:grpChg chg="add mod">
          <ac:chgData name="Quân Trần" userId="6ee9ccf61910f710" providerId="LiveId" clId="{0C9C253B-EFBA-41D6-9F9D-3D5F3B56B9D0}" dt="2023-07-01T18:01:06.814" v="4502" actId="1076"/>
          <ac:grpSpMkLst>
            <pc:docMk/>
            <pc:sldMk cId="0" sldId="260"/>
            <ac:grpSpMk id="44" creationId="{DF11D8C7-484C-B142-C671-B14A0CED473B}"/>
          </ac:grpSpMkLst>
        </pc:grpChg>
        <pc:grpChg chg="add mod">
          <ac:chgData name="Quân Trần" userId="6ee9ccf61910f710" providerId="LiveId" clId="{0C9C253B-EFBA-41D6-9F9D-3D5F3B56B9D0}" dt="2023-07-01T18:03:01.855" v="4569" actId="1076"/>
          <ac:grpSpMkLst>
            <pc:docMk/>
            <pc:sldMk cId="0" sldId="260"/>
            <ac:grpSpMk id="48" creationId="{C9995FBA-E83F-A080-AD2E-ABF3DF1E804B}"/>
          </ac:grpSpMkLst>
        </pc:grpChg>
        <pc:grpChg chg="add mod">
          <ac:chgData name="Quân Trần" userId="6ee9ccf61910f710" providerId="LiveId" clId="{0C9C253B-EFBA-41D6-9F9D-3D5F3B56B9D0}" dt="2023-07-04T14:22:33.312" v="6337" actId="1076"/>
          <ac:grpSpMkLst>
            <pc:docMk/>
            <pc:sldMk cId="0" sldId="260"/>
            <ac:grpSpMk id="49" creationId="{14740110-9957-2BB9-637B-9162F2158BE4}"/>
          </ac:grpSpMkLst>
        </pc:grpChg>
        <pc:picChg chg="add mod">
          <ac:chgData name="Quân Trần" userId="6ee9ccf61910f710" providerId="LiveId" clId="{0C9C253B-EFBA-41D6-9F9D-3D5F3B56B9D0}" dt="2023-07-01T18:00:54.530" v="4496" actId="164"/>
          <ac:picMkLst>
            <pc:docMk/>
            <pc:sldMk cId="0" sldId="260"/>
            <ac:picMk id="11" creationId="{A06BAD23-7DD8-5FE3-0BF3-5A7779DCD6B5}"/>
          </ac:picMkLst>
        </pc:picChg>
        <pc:picChg chg="add mod">
          <ac:chgData name="Quân Trần" userId="6ee9ccf61910f710" providerId="LiveId" clId="{0C9C253B-EFBA-41D6-9F9D-3D5F3B56B9D0}" dt="2023-07-01T18:00:56.731" v="4497" actId="164"/>
          <ac:picMkLst>
            <pc:docMk/>
            <pc:sldMk cId="0" sldId="260"/>
            <ac:picMk id="13" creationId="{C9F03F50-C319-96F0-F3BD-BA9AE9342EE7}"/>
          </ac:picMkLst>
        </pc:picChg>
        <pc:picChg chg="add del mod">
          <ac:chgData name="Quân Trần" userId="6ee9ccf61910f710" providerId="LiveId" clId="{0C9C253B-EFBA-41D6-9F9D-3D5F3B56B9D0}" dt="2023-07-01T17:55:58.830" v="4413" actId="478"/>
          <ac:picMkLst>
            <pc:docMk/>
            <pc:sldMk cId="0" sldId="260"/>
            <ac:picMk id="15" creationId="{050B9BA2-EFC5-671E-0431-10CFF2D8E020}"/>
          </ac:picMkLst>
        </pc:picChg>
        <pc:picChg chg="add del mod">
          <ac:chgData name="Quân Trần" userId="6ee9ccf61910f710" providerId="LiveId" clId="{0C9C253B-EFBA-41D6-9F9D-3D5F3B56B9D0}" dt="2023-07-01T17:56:19.090" v="4418" actId="478"/>
          <ac:picMkLst>
            <pc:docMk/>
            <pc:sldMk cId="0" sldId="260"/>
            <ac:picMk id="21" creationId="{F0CF2814-D8DA-477B-F9C3-39A3CE200A27}"/>
          </ac:picMkLst>
        </pc:picChg>
        <pc:picChg chg="add del mod">
          <ac:chgData name="Quân Trần" userId="6ee9ccf61910f710" providerId="LiveId" clId="{0C9C253B-EFBA-41D6-9F9D-3D5F3B56B9D0}" dt="2023-07-01T17:57:04.907" v="4424"/>
          <ac:picMkLst>
            <pc:docMk/>
            <pc:sldMk cId="0" sldId="260"/>
            <ac:picMk id="24" creationId="{11889712-C5CA-4F55-D618-D34E0A95A204}"/>
          </ac:picMkLst>
        </pc:picChg>
        <pc:picChg chg="add mod">
          <ac:chgData name="Quân Trần" userId="6ee9ccf61910f710" providerId="LiveId" clId="{0C9C253B-EFBA-41D6-9F9D-3D5F3B56B9D0}" dt="2023-07-01T18:00:58.309" v="4498" actId="164"/>
          <ac:picMkLst>
            <pc:docMk/>
            <pc:sldMk cId="0" sldId="260"/>
            <ac:picMk id="30" creationId="{6A016EF5-36F1-5669-B8AE-7781B22E36D9}"/>
          </ac:picMkLst>
        </pc:picChg>
        <pc:picChg chg="add del mod">
          <ac:chgData name="Quân Trần" userId="6ee9ccf61910f710" providerId="LiveId" clId="{0C9C253B-EFBA-41D6-9F9D-3D5F3B56B9D0}" dt="2023-07-01T17:58:39.437" v="4436" actId="478"/>
          <ac:picMkLst>
            <pc:docMk/>
            <pc:sldMk cId="0" sldId="260"/>
            <ac:picMk id="34" creationId="{5A51E4BD-9DBC-96EE-5402-0C8951CD19E8}"/>
          </ac:picMkLst>
        </pc:picChg>
        <pc:picChg chg="add mod">
          <ac:chgData name="Quân Trần" userId="6ee9ccf61910f710" providerId="LiveId" clId="{0C9C253B-EFBA-41D6-9F9D-3D5F3B56B9D0}" dt="2023-07-01T18:02:58.854" v="4568" actId="164"/>
          <ac:picMkLst>
            <pc:docMk/>
            <pc:sldMk cId="0" sldId="260"/>
            <ac:picMk id="36" creationId="{AC23EAB9-7266-8049-D888-FD07E7083E6A}"/>
          </ac:picMkLst>
        </pc:picChg>
        <pc:picChg chg="add mod">
          <ac:chgData name="Quân Trần" userId="6ee9ccf61910f710" providerId="LiveId" clId="{0C9C253B-EFBA-41D6-9F9D-3D5F3B56B9D0}" dt="2023-07-01T18:03:22.239" v="4609" actId="164"/>
          <ac:picMkLst>
            <pc:docMk/>
            <pc:sldMk cId="0" sldId="260"/>
            <ac:picMk id="47" creationId="{D82FFC52-9F2E-E658-81E1-F77CADFEDEAF}"/>
          </ac:picMkLst>
        </pc:picChg>
      </pc:sldChg>
      <pc:sldChg chg="addSp delSp modSp mod">
        <pc:chgData name="Quân Trần" userId="6ee9ccf61910f710" providerId="LiveId" clId="{0C9C253B-EFBA-41D6-9F9D-3D5F3B56B9D0}" dt="2023-07-04T14:17:11.995" v="6245" actId="20577"/>
        <pc:sldMkLst>
          <pc:docMk/>
          <pc:sldMk cId="0" sldId="261"/>
        </pc:sldMkLst>
        <pc:spChg chg="add mod">
          <ac:chgData name="Quân Trần" userId="6ee9ccf61910f710" providerId="LiveId" clId="{0C9C253B-EFBA-41D6-9F9D-3D5F3B56B9D0}" dt="2023-07-04T14:17:11.995" v="6245" actId="20577"/>
          <ac:spMkLst>
            <pc:docMk/>
            <pc:sldMk cId="0" sldId="261"/>
            <ac:spMk id="3" creationId="{ADF91CA2-A727-6080-E5A9-11D4A8DDE581}"/>
          </ac:spMkLst>
        </pc:spChg>
        <pc:spChg chg="mod">
          <ac:chgData name="Quân Trần" userId="6ee9ccf61910f710" providerId="LiveId" clId="{0C9C253B-EFBA-41D6-9F9D-3D5F3B56B9D0}" dt="2023-06-17T19:38:17.652" v="1379" actId="20577"/>
          <ac:spMkLst>
            <pc:docMk/>
            <pc:sldMk cId="0" sldId="261"/>
            <ac:spMk id="9" creationId="{00000000-0000-0000-0000-000000000000}"/>
          </ac:spMkLst>
        </pc:spChg>
        <pc:spChg chg="del">
          <ac:chgData name="Quân Trần" userId="6ee9ccf61910f710" providerId="LiveId" clId="{0C9C253B-EFBA-41D6-9F9D-3D5F3B56B9D0}" dt="2023-06-17T19:39:22.700" v="1386" actId="478"/>
          <ac:spMkLst>
            <pc:docMk/>
            <pc:sldMk cId="0" sldId="261"/>
            <ac:spMk id="10" creationId="{31AC2818-514B-78BE-76DF-FBF080862C21}"/>
          </ac:spMkLst>
        </pc:spChg>
        <pc:spChg chg="del">
          <ac:chgData name="Quân Trần" userId="6ee9ccf61910f710" providerId="LiveId" clId="{0C9C253B-EFBA-41D6-9F9D-3D5F3B56B9D0}" dt="2023-06-17T19:39:06.747" v="1380" actId="478"/>
          <ac:spMkLst>
            <pc:docMk/>
            <pc:sldMk cId="0" sldId="261"/>
            <ac:spMk id="11" creationId="{2C3EA138-A84A-2E03-E844-DC0D1727CD65}"/>
          </ac:spMkLst>
        </pc:spChg>
        <pc:spChg chg="del">
          <ac:chgData name="Quân Trần" userId="6ee9ccf61910f710" providerId="LiveId" clId="{0C9C253B-EFBA-41D6-9F9D-3D5F3B56B9D0}" dt="2023-06-17T19:39:17.715" v="1384" actId="478"/>
          <ac:spMkLst>
            <pc:docMk/>
            <pc:sldMk cId="0" sldId="261"/>
            <ac:spMk id="12" creationId="{40B32D44-447A-D0B7-E4A4-D9A7F1831E9C}"/>
          </ac:spMkLst>
        </pc:spChg>
        <pc:spChg chg="del">
          <ac:chgData name="Quân Trần" userId="6ee9ccf61910f710" providerId="LiveId" clId="{0C9C253B-EFBA-41D6-9F9D-3D5F3B56B9D0}" dt="2023-06-17T19:39:20.263" v="1385" actId="478"/>
          <ac:spMkLst>
            <pc:docMk/>
            <pc:sldMk cId="0" sldId="261"/>
            <ac:spMk id="13" creationId="{6B913E56-BC2D-3DBC-7652-02EE68A5D22B}"/>
          </ac:spMkLst>
        </pc:spChg>
        <pc:spChg chg="del">
          <ac:chgData name="Quân Trần" userId="6ee9ccf61910f710" providerId="LiveId" clId="{0C9C253B-EFBA-41D6-9F9D-3D5F3B56B9D0}" dt="2023-06-17T19:39:12.466" v="1382" actId="478"/>
          <ac:spMkLst>
            <pc:docMk/>
            <pc:sldMk cId="0" sldId="261"/>
            <ac:spMk id="18" creationId="{9BB58718-3834-B910-A6D7-E1715499A14E}"/>
          </ac:spMkLst>
        </pc:spChg>
        <pc:spChg chg="del">
          <ac:chgData name="Quân Trần" userId="6ee9ccf61910f710" providerId="LiveId" clId="{0C9C253B-EFBA-41D6-9F9D-3D5F3B56B9D0}" dt="2023-06-17T19:39:15.106" v="1383" actId="478"/>
          <ac:spMkLst>
            <pc:docMk/>
            <pc:sldMk cId="0" sldId="261"/>
            <ac:spMk id="19" creationId="{DC56878E-C271-8B2F-8825-9283E0B78B10}"/>
          </ac:spMkLst>
        </pc:spChg>
        <pc:spChg chg="add del mod">
          <ac:chgData name="Quân Trần" userId="6ee9ccf61910f710" providerId="LiveId" clId="{0C9C253B-EFBA-41D6-9F9D-3D5F3B56B9D0}" dt="2023-06-17T19:43:05.343" v="1515" actId="21"/>
          <ac:spMkLst>
            <pc:docMk/>
            <pc:sldMk cId="0" sldId="261"/>
            <ac:spMk id="21" creationId="{8430640D-1DBD-7A9F-6A20-1AB4EF013083}"/>
          </ac:spMkLst>
        </pc:spChg>
        <pc:grpChg chg="del">
          <ac:chgData name="Quân Trần" userId="6ee9ccf61910f710" providerId="LiveId" clId="{0C9C253B-EFBA-41D6-9F9D-3D5F3B56B9D0}" dt="2023-06-17T19:39:09.059" v="1381" actId="478"/>
          <ac:grpSpMkLst>
            <pc:docMk/>
            <pc:sldMk cId="0" sldId="261"/>
            <ac:grpSpMk id="2" creationId="{00000000-0000-0000-0000-000000000000}"/>
          </ac:grpSpMkLst>
        </pc:grpChg>
        <pc:picChg chg="add mod">
          <ac:chgData name="Quân Trần" userId="6ee9ccf61910f710" providerId="LiveId" clId="{0C9C253B-EFBA-41D6-9F9D-3D5F3B56B9D0}" dt="2023-07-04T13:27:04.473" v="4703" actId="1076"/>
          <ac:picMkLst>
            <pc:docMk/>
            <pc:sldMk cId="0" sldId="261"/>
            <ac:picMk id="2" creationId="{62343645-0631-D752-B301-5382D6EFD509}"/>
          </ac:picMkLst>
        </pc:picChg>
        <pc:picChg chg="add del mod">
          <ac:chgData name="Quân Trần" userId="6ee9ccf61910f710" providerId="LiveId" clId="{0C9C253B-EFBA-41D6-9F9D-3D5F3B56B9D0}" dt="2023-07-04T13:26:51.199" v="4696" actId="478"/>
          <ac:picMkLst>
            <pc:docMk/>
            <pc:sldMk cId="0" sldId="261"/>
            <ac:picMk id="20" creationId="{15EF1061-4994-08FF-8543-F275282240B7}"/>
          </ac:picMkLst>
        </pc:picChg>
      </pc:sldChg>
      <pc:sldChg chg="add del">
        <pc:chgData name="Quân Trần" userId="6ee9ccf61910f710" providerId="LiveId" clId="{0C9C253B-EFBA-41D6-9F9D-3D5F3B56B9D0}" dt="2023-06-17T20:05:05.473" v="1817" actId="47"/>
        <pc:sldMkLst>
          <pc:docMk/>
          <pc:sldMk cId="0" sldId="263"/>
        </pc:sldMkLst>
      </pc:sldChg>
      <pc:sldChg chg="modSp mod">
        <pc:chgData name="Quân Trần" userId="6ee9ccf61910f710" providerId="LiveId" clId="{0C9C253B-EFBA-41D6-9F9D-3D5F3B56B9D0}" dt="2023-07-04T13:59:00.237" v="4874" actId="20577"/>
        <pc:sldMkLst>
          <pc:docMk/>
          <pc:sldMk cId="681069886" sldId="266"/>
        </pc:sldMkLst>
        <pc:spChg chg="mod">
          <ac:chgData name="Quân Trần" userId="6ee9ccf61910f710" providerId="LiveId" clId="{0C9C253B-EFBA-41D6-9F9D-3D5F3B56B9D0}" dt="2023-07-04T13:59:00.237" v="4874" actId="20577"/>
          <ac:spMkLst>
            <pc:docMk/>
            <pc:sldMk cId="681069886" sldId="266"/>
            <ac:spMk id="9" creationId="{F404AFFB-AA2B-FBB5-980F-624AD67B4ACF}"/>
          </ac:spMkLst>
        </pc:spChg>
      </pc:sldChg>
      <pc:sldChg chg="addSp modSp mod">
        <pc:chgData name="Quân Trần" userId="6ee9ccf61910f710" providerId="LiveId" clId="{0C9C253B-EFBA-41D6-9F9D-3D5F3B56B9D0}" dt="2023-06-17T20:43:44.774" v="3513" actId="20577"/>
        <pc:sldMkLst>
          <pc:docMk/>
          <pc:sldMk cId="332277855" sldId="267"/>
        </pc:sldMkLst>
        <pc:spChg chg="add mod">
          <ac:chgData name="Quân Trần" userId="6ee9ccf61910f710" providerId="LiveId" clId="{0C9C253B-EFBA-41D6-9F9D-3D5F3B56B9D0}" dt="2023-06-17T19:03:14.302" v="469" actId="14100"/>
          <ac:spMkLst>
            <pc:docMk/>
            <pc:sldMk cId="332277855" sldId="267"/>
            <ac:spMk id="9" creationId="{FAF24552-D7B4-2C34-F3E7-0E45505DABCE}"/>
          </ac:spMkLst>
        </pc:spChg>
        <pc:spChg chg="mod">
          <ac:chgData name="Quân Trần" userId="6ee9ccf61910f710" providerId="LiveId" clId="{0C9C253B-EFBA-41D6-9F9D-3D5F3B56B9D0}" dt="2023-06-17T19:01:43.089" v="307" actId="1076"/>
          <ac:spMkLst>
            <pc:docMk/>
            <pc:sldMk cId="332277855" sldId="267"/>
            <ac:spMk id="21" creationId="{5B5485F3-4F23-E58F-217F-3510D0720245}"/>
          </ac:spMkLst>
        </pc:spChg>
        <pc:spChg chg="mod">
          <ac:chgData name="Quân Trần" userId="6ee9ccf61910f710" providerId="LiveId" clId="{0C9C253B-EFBA-41D6-9F9D-3D5F3B56B9D0}" dt="2023-06-17T20:43:44.774" v="3513" actId="20577"/>
          <ac:spMkLst>
            <pc:docMk/>
            <pc:sldMk cId="332277855" sldId="267"/>
            <ac:spMk id="26" creationId="{1D4BBD67-5ECF-3ACE-C27B-F2A2AEB5467B}"/>
          </ac:spMkLst>
        </pc:spChg>
      </pc:sldChg>
      <pc:sldChg chg="del">
        <pc:chgData name="Quân Trần" userId="6ee9ccf61910f710" providerId="LiveId" clId="{0C9C253B-EFBA-41D6-9F9D-3D5F3B56B9D0}" dt="2023-06-17T20:05:06.494" v="1818" actId="47"/>
        <pc:sldMkLst>
          <pc:docMk/>
          <pc:sldMk cId="426174252" sldId="268"/>
        </pc:sldMkLst>
      </pc:sldChg>
      <pc:sldChg chg="del">
        <pc:chgData name="Quân Trần" userId="6ee9ccf61910f710" providerId="LiveId" clId="{0C9C253B-EFBA-41D6-9F9D-3D5F3B56B9D0}" dt="2023-06-17T20:05:07.443" v="1819" actId="47"/>
        <pc:sldMkLst>
          <pc:docMk/>
          <pc:sldMk cId="423531029" sldId="270"/>
        </pc:sldMkLst>
      </pc:sldChg>
      <pc:sldChg chg="del">
        <pc:chgData name="Quân Trần" userId="6ee9ccf61910f710" providerId="LiveId" clId="{0C9C253B-EFBA-41D6-9F9D-3D5F3B56B9D0}" dt="2023-06-17T20:05:08.977" v="1820" actId="47"/>
        <pc:sldMkLst>
          <pc:docMk/>
          <pc:sldMk cId="34541502" sldId="271"/>
        </pc:sldMkLst>
      </pc:sldChg>
      <pc:sldChg chg="del">
        <pc:chgData name="Quân Trần" userId="6ee9ccf61910f710" providerId="LiveId" clId="{0C9C253B-EFBA-41D6-9F9D-3D5F3B56B9D0}" dt="2023-06-17T20:05:09.712" v="1821" actId="47"/>
        <pc:sldMkLst>
          <pc:docMk/>
          <pc:sldMk cId="2634555061" sldId="272"/>
        </pc:sldMkLst>
      </pc:sldChg>
      <pc:sldChg chg="del">
        <pc:chgData name="Quân Trần" userId="6ee9ccf61910f710" providerId="LiveId" clId="{0C9C253B-EFBA-41D6-9F9D-3D5F3B56B9D0}" dt="2023-06-17T20:05:11.526" v="1822" actId="47"/>
        <pc:sldMkLst>
          <pc:docMk/>
          <pc:sldMk cId="496820512" sldId="275"/>
        </pc:sldMkLst>
      </pc:sldChg>
      <pc:sldChg chg="del">
        <pc:chgData name="Quân Trần" userId="6ee9ccf61910f710" providerId="LiveId" clId="{0C9C253B-EFBA-41D6-9F9D-3D5F3B56B9D0}" dt="2023-06-17T20:05:12.482" v="1823" actId="47"/>
        <pc:sldMkLst>
          <pc:docMk/>
          <pc:sldMk cId="306093078" sldId="311"/>
        </pc:sldMkLst>
      </pc:sldChg>
      <pc:sldChg chg="del">
        <pc:chgData name="Quân Trần" userId="6ee9ccf61910f710" providerId="LiveId" clId="{0C9C253B-EFBA-41D6-9F9D-3D5F3B56B9D0}" dt="2023-06-17T20:05:13.315" v="1824" actId="47"/>
        <pc:sldMkLst>
          <pc:docMk/>
          <pc:sldMk cId="962946359" sldId="312"/>
        </pc:sldMkLst>
      </pc:sldChg>
      <pc:sldChg chg="del">
        <pc:chgData name="Quân Trần" userId="6ee9ccf61910f710" providerId="LiveId" clId="{0C9C253B-EFBA-41D6-9F9D-3D5F3B56B9D0}" dt="2023-06-17T20:05:14.098" v="1825" actId="47"/>
        <pc:sldMkLst>
          <pc:docMk/>
          <pc:sldMk cId="865766559" sldId="313"/>
        </pc:sldMkLst>
      </pc:sldChg>
      <pc:sldChg chg="del">
        <pc:chgData name="Quân Trần" userId="6ee9ccf61910f710" providerId="LiveId" clId="{0C9C253B-EFBA-41D6-9F9D-3D5F3B56B9D0}" dt="2023-06-17T20:04:54.234" v="1816" actId="47"/>
        <pc:sldMkLst>
          <pc:docMk/>
          <pc:sldMk cId="2496718289" sldId="314"/>
        </pc:sldMkLst>
      </pc:sldChg>
      <pc:sldChg chg="del">
        <pc:chgData name="Quân Trần" userId="6ee9ccf61910f710" providerId="LiveId" clId="{0C9C253B-EFBA-41D6-9F9D-3D5F3B56B9D0}" dt="2023-06-17T19:06:24.552" v="781" actId="47"/>
        <pc:sldMkLst>
          <pc:docMk/>
          <pc:sldMk cId="2360070995" sldId="315"/>
        </pc:sldMkLst>
      </pc:sldChg>
      <pc:sldChg chg="addSp modSp add mod modAnim">
        <pc:chgData name="Quân Trần" userId="6ee9ccf61910f710" providerId="LiveId" clId="{0C9C253B-EFBA-41D6-9F9D-3D5F3B56B9D0}" dt="2023-07-04T14:20:40.733" v="6335" actId="20577"/>
        <pc:sldMkLst>
          <pc:docMk/>
          <pc:sldMk cId="3057538888" sldId="315"/>
        </pc:sldMkLst>
        <pc:spChg chg="add mod">
          <ac:chgData name="Quân Trần" userId="6ee9ccf61910f710" providerId="LiveId" clId="{0C9C253B-EFBA-41D6-9F9D-3D5F3B56B9D0}" dt="2023-07-04T14:16:55.250" v="6233" actId="20577"/>
          <ac:spMkLst>
            <pc:docMk/>
            <pc:sldMk cId="3057538888" sldId="315"/>
            <ac:spMk id="14" creationId="{487529B0-8C57-C8B3-B4C0-FE251261DA19}"/>
          </ac:spMkLst>
        </pc:spChg>
        <pc:spChg chg="mod">
          <ac:chgData name="Quân Trần" userId="6ee9ccf61910f710" providerId="LiveId" clId="{0C9C253B-EFBA-41D6-9F9D-3D5F3B56B9D0}" dt="2023-06-17T19:22:31.828" v="1032" actId="1076"/>
          <ac:spMkLst>
            <pc:docMk/>
            <pc:sldMk cId="3057538888" sldId="315"/>
            <ac:spMk id="19" creationId="{5A95B823-16F2-8D17-EA97-1E308B179717}"/>
          </ac:spMkLst>
        </pc:spChg>
        <pc:spChg chg="mod">
          <ac:chgData name="Quân Trần" userId="6ee9ccf61910f710" providerId="LiveId" clId="{0C9C253B-EFBA-41D6-9F9D-3D5F3B56B9D0}" dt="2023-06-17T19:24:49.913" v="1223" actId="20577"/>
          <ac:spMkLst>
            <pc:docMk/>
            <pc:sldMk cId="3057538888" sldId="315"/>
            <ac:spMk id="20" creationId="{2DE88FE9-7776-3C78-E805-770E84B666BE}"/>
          </ac:spMkLst>
        </pc:spChg>
        <pc:spChg chg="mod">
          <ac:chgData name="Quân Trần" userId="6ee9ccf61910f710" providerId="LiveId" clId="{0C9C253B-EFBA-41D6-9F9D-3D5F3B56B9D0}" dt="2023-06-17T19:26:16.040" v="1301" actId="1076"/>
          <ac:spMkLst>
            <pc:docMk/>
            <pc:sldMk cId="3057538888" sldId="315"/>
            <ac:spMk id="22" creationId="{54B9C6EB-241A-4990-6592-0A115561BD79}"/>
          </ac:spMkLst>
        </pc:spChg>
        <pc:spChg chg="mod">
          <ac:chgData name="Quân Trần" userId="6ee9ccf61910f710" providerId="LiveId" clId="{0C9C253B-EFBA-41D6-9F9D-3D5F3B56B9D0}" dt="2023-07-04T14:20:40.733" v="6335" actId="20577"/>
          <ac:spMkLst>
            <pc:docMk/>
            <pc:sldMk cId="3057538888" sldId="315"/>
            <ac:spMk id="23" creationId="{9FEE9FCC-4E1E-57EB-AC16-19670C20F451}"/>
          </ac:spMkLst>
        </pc:spChg>
        <pc:grpChg chg="mod">
          <ac:chgData name="Quân Trần" userId="6ee9ccf61910f710" providerId="LiveId" clId="{0C9C253B-EFBA-41D6-9F9D-3D5F3B56B9D0}" dt="2023-06-17T19:22:28.480" v="1031" actId="1076"/>
          <ac:grpSpMkLst>
            <pc:docMk/>
            <pc:sldMk cId="3057538888" sldId="315"/>
            <ac:grpSpMk id="2" creationId="{00000000-0000-0000-0000-000000000000}"/>
          </ac:grpSpMkLst>
        </pc:grpChg>
      </pc:sldChg>
      <pc:sldChg chg="addSp delSp modSp add mod">
        <pc:chgData name="Quân Trần" userId="6ee9ccf61910f710" providerId="LiveId" clId="{0C9C253B-EFBA-41D6-9F9D-3D5F3B56B9D0}" dt="2023-07-04T14:17:16.748" v="6248" actId="20577"/>
        <pc:sldMkLst>
          <pc:docMk/>
          <pc:sldMk cId="1489827313" sldId="316"/>
        </pc:sldMkLst>
        <pc:spChg chg="add mod">
          <ac:chgData name="Quân Trần" userId="6ee9ccf61910f710" providerId="LiveId" clId="{0C9C253B-EFBA-41D6-9F9D-3D5F3B56B9D0}" dt="2023-06-17T19:41:53.383" v="1509" actId="14100"/>
          <ac:spMkLst>
            <pc:docMk/>
            <pc:sldMk cId="1489827313" sldId="316"/>
            <ac:spMk id="2" creationId="{7EFF8FA5-FD87-6559-EBC8-02A6191A8C69}"/>
          </ac:spMkLst>
        </pc:spChg>
        <pc:spChg chg="add mod">
          <ac:chgData name="Quân Trần" userId="6ee9ccf61910f710" providerId="LiveId" clId="{0C9C253B-EFBA-41D6-9F9D-3D5F3B56B9D0}" dt="2023-07-04T14:17:16.748" v="6248" actId="20577"/>
          <ac:spMkLst>
            <pc:docMk/>
            <pc:sldMk cId="1489827313" sldId="316"/>
            <ac:spMk id="3" creationId="{7DDF0161-7283-7446-B06D-746B73DF4781}"/>
          </ac:spMkLst>
        </pc:spChg>
        <pc:spChg chg="add mod">
          <ac:chgData name="Quân Trần" userId="6ee9ccf61910f710" providerId="LiveId" clId="{0C9C253B-EFBA-41D6-9F9D-3D5F3B56B9D0}" dt="2023-06-17T19:43:27.119" v="1539" actId="1076"/>
          <ac:spMkLst>
            <pc:docMk/>
            <pc:sldMk cId="1489827313" sldId="316"/>
            <ac:spMk id="5" creationId="{0F208899-9BC3-C2B8-3E34-0E15056AA0D8}"/>
          </ac:spMkLst>
        </pc:spChg>
        <pc:spChg chg="add mod">
          <ac:chgData name="Quân Trần" userId="6ee9ccf61910f710" providerId="LiveId" clId="{0C9C253B-EFBA-41D6-9F9D-3D5F3B56B9D0}" dt="2023-06-17T19:44:26.315" v="1555" actId="1076"/>
          <ac:spMkLst>
            <pc:docMk/>
            <pc:sldMk cId="1489827313" sldId="316"/>
            <ac:spMk id="7" creationId="{F0244B02-8AE0-1AC4-4271-549C717A9FDD}"/>
          </ac:spMkLst>
        </pc:spChg>
        <pc:spChg chg="del">
          <ac:chgData name="Quân Trần" userId="6ee9ccf61910f710" providerId="LiveId" clId="{0C9C253B-EFBA-41D6-9F9D-3D5F3B56B9D0}" dt="2023-06-17T19:40:49.599" v="1445" actId="478"/>
          <ac:spMkLst>
            <pc:docMk/>
            <pc:sldMk cId="1489827313" sldId="316"/>
            <ac:spMk id="21" creationId="{8430640D-1DBD-7A9F-6A20-1AB4EF013083}"/>
          </ac:spMkLst>
        </pc:spChg>
        <pc:picChg chg="add mod">
          <ac:chgData name="Quân Trần" userId="6ee9ccf61910f710" providerId="LiveId" clId="{0C9C253B-EFBA-41D6-9F9D-3D5F3B56B9D0}" dt="2023-06-17T19:42:55.996" v="1513" actId="1076"/>
          <ac:picMkLst>
            <pc:docMk/>
            <pc:sldMk cId="1489827313" sldId="316"/>
            <ac:picMk id="4" creationId="{4C08D255-E761-FFC4-7DAE-795349EADCE1}"/>
          </ac:picMkLst>
        </pc:picChg>
        <pc:picChg chg="del">
          <ac:chgData name="Quân Trần" userId="6ee9ccf61910f710" providerId="LiveId" clId="{0C9C253B-EFBA-41D6-9F9D-3D5F3B56B9D0}" dt="2023-06-17T19:40:46.755" v="1444" actId="478"/>
          <ac:picMkLst>
            <pc:docMk/>
            <pc:sldMk cId="1489827313" sldId="316"/>
            <ac:picMk id="20" creationId="{15EF1061-4994-08FF-8543-F275282240B7}"/>
          </ac:picMkLst>
        </pc:picChg>
      </pc:sldChg>
      <pc:sldChg chg="addSp delSp modSp add mod">
        <pc:chgData name="Quân Trần" userId="6ee9ccf61910f710" providerId="LiveId" clId="{0C9C253B-EFBA-41D6-9F9D-3D5F3B56B9D0}" dt="2023-07-04T14:17:21.307" v="6251" actId="20577"/>
        <pc:sldMkLst>
          <pc:docMk/>
          <pc:sldMk cId="1505166975" sldId="317"/>
        </pc:sldMkLst>
        <pc:spChg chg="add mod">
          <ac:chgData name="Quân Trần" userId="6ee9ccf61910f710" providerId="LiveId" clId="{0C9C253B-EFBA-41D6-9F9D-3D5F3B56B9D0}" dt="2023-07-04T14:17:21.307" v="6251" actId="20577"/>
          <ac:spMkLst>
            <pc:docMk/>
            <pc:sldMk cId="1505166975" sldId="317"/>
            <ac:spMk id="3" creationId="{8A720C57-4A50-5DB7-45D2-E34E3A0F0A0C}"/>
          </ac:spMkLst>
        </pc:spChg>
        <pc:spChg chg="mod">
          <ac:chgData name="Quân Trần" userId="6ee9ccf61910f710" providerId="LiveId" clId="{0C9C253B-EFBA-41D6-9F9D-3D5F3B56B9D0}" dt="2023-06-17T19:45:04.063" v="1572" actId="1076"/>
          <ac:spMkLst>
            <pc:docMk/>
            <pc:sldMk cId="1505166975" sldId="317"/>
            <ac:spMk id="5" creationId="{0F208899-9BC3-C2B8-3E34-0E15056AA0D8}"/>
          </ac:spMkLst>
        </pc:spChg>
        <pc:spChg chg="mod">
          <ac:chgData name="Quân Trần" userId="6ee9ccf61910f710" providerId="LiveId" clId="{0C9C253B-EFBA-41D6-9F9D-3D5F3B56B9D0}" dt="2023-06-17T19:45:26.114" v="1575" actId="255"/>
          <ac:spMkLst>
            <pc:docMk/>
            <pc:sldMk cId="1505166975" sldId="317"/>
            <ac:spMk id="7" creationId="{F0244B02-8AE0-1AC4-4271-549C717A9FDD}"/>
          </ac:spMkLst>
        </pc:spChg>
        <pc:picChg chg="del">
          <ac:chgData name="Quân Trần" userId="6ee9ccf61910f710" providerId="LiveId" clId="{0C9C253B-EFBA-41D6-9F9D-3D5F3B56B9D0}" dt="2023-06-17T19:44:54.227" v="1566" actId="478"/>
          <ac:picMkLst>
            <pc:docMk/>
            <pc:sldMk cId="1505166975" sldId="317"/>
            <ac:picMk id="4" creationId="{4C08D255-E761-FFC4-7DAE-795349EADCE1}"/>
          </ac:picMkLst>
        </pc:picChg>
        <pc:picChg chg="add mod">
          <ac:chgData name="Quân Trần" userId="6ee9ccf61910f710" providerId="LiveId" clId="{0C9C253B-EFBA-41D6-9F9D-3D5F3B56B9D0}" dt="2023-06-17T19:45:01.368" v="1571" actId="1076"/>
          <ac:picMkLst>
            <pc:docMk/>
            <pc:sldMk cId="1505166975" sldId="317"/>
            <ac:picMk id="6" creationId="{B684A2FD-D272-78FA-B138-F23247722EC3}"/>
          </ac:picMkLst>
        </pc:picChg>
      </pc:sldChg>
      <pc:sldChg chg="addSp delSp modSp add mod">
        <pc:chgData name="Quân Trần" userId="6ee9ccf61910f710" providerId="LiveId" clId="{0C9C253B-EFBA-41D6-9F9D-3D5F3B56B9D0}" dt="2023-07-04T14:17:25.777" v="6256" actId="20577"/>
        <pc:sldMkLst>
          <pc:docMk/>
          <pc:sldMk cId="1738981184" sldId="318"/>
        </pc:sldMkLst>
        <pc:spChg chg="add mod">
          <ac:chgData name="Quân Trần" userId="6ee9ccf61910f710" providerId="LiveId" clId="{0C9C253B-EFBA-41D6-9F9D-3D5F3B56B9D0}" dt="2023-07-04T14:17:25.777" v="6256" actId="20577"/>
          <ac:spMkLst>
            <pc:docMk/>
            <pc:sldMk cId="1738981184" sldId="318"/>
            <ac:spMk id="3" creationId="{415E220F-0B38-738D-036F-F248F2299680}"/>
          </ac:spMkLst>
        </pc:spChg>
        <pc:spChg chg="mod">
          <ac:chgData name="Quân Trần" userId="6ee9ccf61910f710" providerId="LiveId" clId="{0C9C253B-EFBA-41D6-9F9D-3D5F3B56B9D0}" dt="2023-06-17T19:53:48.027" v="1600" actId="1076"/>
          <ac:spMkLst>
            <pc:docMk/>
            <pc:sldMk cId="1738981184" sldId="318"/>
            <ac:spMk id="5" creationId="{0F208899-9BC3-C2B8-3E34-0E15056AA0D8}"/>
          </ac:spMkLst>
        </pc:spChg>
        <pc:spChg chg="mod">
          <ac:chgData name="Quân Trần" userId="6ee9ccf61910f710" providerId="LiveId" clId="{0C9C253B-EFBA-41D6-9F9D-3D5F3B56B9D0}" dt="2023-06-17T19:54:03.127" v="1607" actId="1076"/>
          <ac:spMkLst>
            <pc:docMk/>
            <pc:sldMk cId="1738981184" sldId="318"/>
            <ac:spMk id="7" creationId="{F0244B02-8AE0-1AC4-4271-549C717A9FDD}"/>
          </ac:spMkLst>
        </pc:spChg>
        <pc:picChg chg="add mod">
          <ac:chgData name="Quân Trần" userId="6ee9ccf61910f710" providerId="LiveId" clId="{0C9C253B-EFBA-41D6-9F9D-3D5F3B56B9D0}" dt="2023-06-17T19:46:48.875" v="1586" actId="1076"/>
          <ac:picMkLst>
            <pc:docMk/>
            <pc:sldMk cId="1738981184" sldId="318"/>
            <ac:picMk id="4" creationId="{3F2795BD-234B-315E-75BF-18B889F3188F}"/>
          </ac:picMkLst>
        </pc:picChg>
        <pc:picChg chg="del">
          <ac:chgData name="Quân Trần" userId="6ee9ccf61910f710" providerId="LiveId" clId="{0C9C253B-EFBA-41D6-9F9D-3D5F3B56B9D0}" dt="2023-06-17T19:46:41.343" v="1582" actId="478"/>
          <ac:picMkLst>
            <pc:docMk/>
            <pc:sldMk cId="1738981184" sldId="318"/>
            <ac:picMk id="6" creationId="{B684A2FD-D272-78FA-B138-F23247722EC3}"/>
          </ac:picMkLst>
        </pc:picChg>
      </pc:sldChg>
      <pc:sldChg chg="addSp delSp modSp add mod">
        <pc:chgData name="Quân Trần" userId="6ee9ccf61910f710" providerId="LiveId" clId="{0C9C253B-EFBA-41D6-9F9D-3D5F3B56B9D0}" dt="2023-07-04T14:17:29.734" v="6261" actId="20577"/>
        <pc:sldMkLst>
          <pc:docMk/>
          <pc:sldMk cId="2188552618" sldId="319"/>
        </pc:sldMkLst>
        <pc:spChg chg="mod">
          <ac:chgData name="Quân Trần" userId="6ee9ccf61910f710" providerId="LiveId" clId="{0C9C253B-EFBA-41D6-9F9D-3D5F3B56B9D0}" dt="2023-06-17T19:55:01.963" v="1680" actId="20577"/>
          <ac:spMkLst>
            <pc:docMk/>
            <pc:sldMk cId="2188552618" sldId="319"/>
            <ac:spMk id="2" creationId="{7EFF8FA5-FD87-6559-EBC8-02A6191A8C69}"/>
          </ac:spMkLst>
        </pc:spChg>
        <pc:spChg chg="add mod">
          <ac:chgData name="Quân Trần" userId="6ee9ccf61910f710" providerId="LiveId" clId="{0C9C253B-EFBA-41D6-9F9D-3D5F3B56B9D0}" dt="2023-07-04T14:17:29.734" v="6261" actId="20577"/>
          <ac:spMkLst>
            <pc:docMk/>
            <pc:sldMk cId="2188552618" sldId="319"/>
            <ac:spMk id="3" creationId="{221B4F79-B4D9-DFC5-4C79-779ADE23FFDC}"/>
          </ac:spMkLst>
        </pc:spChg>
        <pc:spChg chg="mod">
          <ac:chgData name="Quân Trần" userId="6ee9ccf61910f710" providerId="LiveId" clId="{0C9C253B-EFBA-41D6-9F9D-3D5F3B56B9D0}" dt="2023-06-17T19:54:21.899" v="1617" actId="20577"/>
          <ac:spMkLst>
            <pc:docMk/>
            <pc:sldMk cId="2188552618" sldId="319"/>
            <ac:spMk id="5" creationId="{0F208899-9BC3-C2B8-3E34-0E15056AA0D8}"/>
          </ac:spMkLst>
        </pc:spChg>
        <pc:spChg chg="mod">
          <ac:chgData name="Quân Trần" userId="6ee9ccf61910f710" providerId="LiveId" clId="{0C9C253B-EFBA-41D6-9F9D-3D5F3B56B9D0}" dt="2023-06-17T19:56:40.973" v="1691" actId="255"/>
          <ac:spMkLst>
            <pc:docMk/>
            <pc:sldMk cId="2188552618" sldId="319"/>
            <ac:spMk id="7" creationId="{F0244B02-8AE0-1AC4-4271-549C717A9FDD}"/>
          </ac:spMkLst>
        </pc:spChg>
        <pc:picChg chg="del">
          <ac:chgData name="Quân Trần" userId="6ee9ccf61910f710" providerId="LiveId" clId="{0C9C253B-EFBA-41D6-9F9D-3D5F3B56B9D0}" dt="2023-06-17T19:55:23.968" v="1683" actId="478"/>
          <ac:picMkLst>
            <pc:docMk/>
            <pc:sldMk cId="2188552618" sldId="319"/>
            <ac:picMk id="4" creationId="{3F2795BD-234B-315E-75BF-18B889F3188F}"/>
          </ac:picMkLst>
        </pc:picChg>
        <pc:picChg chg="add del">
          <ac:chgData name="Quân Trần" userId="6ee9ccf61910f710" providerId="LiveId" clId="{0C9C253B-EFBA-41D6-9F9D-3D5F3B56B9D0}" dt="2023-06-17T19:55:22.797" v="1682" actId="22"/>
          <ac:picMkLst>
            <pc:docMk/>
            <pc:sldMk cId="2188552618" sldId="319"/>
            <ac:picMk id="6" creationId="{D9A0BFE8-5B54-205C-EE8A-B5B16670569E}"/>
          </ac:picMkLst>
        </pc:picChg>
        <pc:picChg chg="add mod">
          <ac:chgData name="Quân Trần" userId="6ee9ccf61910f710" providerId="LiveId" clId="{0C9C253B-EFBA-41D6-9F9D-3D5F3B56B9D0}" dt="2023-06-17T19:55:33.685" v="1688" actId="1076"/>
          <ac:picMkLst>
            <pc:docMk/>
            <pc:sldMk cId="2188552618" sldId="319"/>
            <ac:picMk id="10" creationId="{911F3BC5-632D-D155-5452-4BD95C09FC6A}"/>
          </ac:picMkLst>
        </pc:picChg>
      </pc:sldChg>
      <pc:sldChg chg="addSp delSp modSp add mod delAnim modAnim">
        <pc:chgData name="Quân Trần" userId="6ee9ccf61910f710" providerId="LiveId" clId="{0C9C253B-EFBA-41D6-9F9D-3D5F3B56B9D0}" dt="2023-07-04T14:17:35.072" v="6266" actId="20577"/>
        <pc:sldMkLst>
          <pc:docMk/>
          <pc:sldMk cId="225108257" sldId="320"/>
        </pc:sldMkLst>
        <pc:spChg chg="mod">
          <ac:chgData name="Quân Trần" userId="6ee9ccf61910f710" providerId="LiveId" clId="{0C9C253B-EFBA-41D6-9F9D-3D5F3B56B9D0}" dt="2023-06-17T19:57:27.604" v="1772" actId="20577"/>
          <ac:spMkLst>
            <pc:docMk/>
            <pc:sldMk cId="225108257" sldId="320"/>
            <ac:spMk id="2" creationId="{7EFF8FA5-FD87-6559-EBC8-02A6191A8C69}"/>
          </ac:spMkLst>
        </pc:spChg>
        <pc:spChg chg="add del mod">
          <ac:chgData name="Quân Trần" userId="6ee9ccf61910f710" providerId="LiveId" clId="{0C9C253B-EFBA-41D6-9F9D-3D5F3B56B9D0}" dt="2023-06-17T19:57:44.252" v="1776" actId="22"/>
          <ac:spMkLst>
            <pc:docMk/>
            <pc:sldMk cId="225108257" sldId="320"/>
            <ac:spMk id="4" creationId="{5B7C7F92-B196-25B8-DBB1-05AC08D8A0CF}"/>
          </ac:spMkLst>
        </pc:spChg>
        <pc:spChg chg="del">
          <ac:chgData name="Quân Trần" userId="6ee9ccf61910f710" providerId="LiveId" clId="{0C9C253B-EFBA-41D6-9F9D-3D5F3B56B9D0}" dt="2023-06-17T19:57:01.369" v="1694" actId="478"/>
          <ac:spMkLst>
            <pc:docMk/>
            <pc:sldMk cId="225108257" sldId="320"/>
            <ac:spMk id="5" creationId="{0F208899-9BC3-C2B8-3E34-0E15056AA0D8}"/>
          </ac:spMkLst>
        </pc:spChg>
        <pc:spChg chg="add mod">
          <ac:chgData name="Quân Trần" userId="6ee9ccf61910f710" providerId="LiveId" clId="{0C9C253B-EFBA-41D6-9F9D-3D5F3B56B9D0}" dt="2023-07-04T14:17:35.072" v="6266" actId="20577"/>
          <ac:spMkLst>
            <pc:docMk/>
            <pc:sldMk cId="225108257" sldId="320"/>
            <ac:spMk id="5" creationId="{869CF99D-E55E-734D-964D-6DDC38C1F3A1}"/>
          </ac:spMkLst>
        </pc:spChg>
        <pc:spChg chg="del">
          <ac:chgData name="Quân Trần" userId="6ee9ccf61910f710" providerId="LiveId" clId="{0C9C253B-EFBA-41D6-9F9D-3D5F3B56B9D0}" dt="2023-06-17T19:57:03.507" v="1695" actId="478"/>
          <ac:spMkLst>
            <pc:docMk/>
            <pc:sldMk cId="225108257" sldId="320"/>
            <ac:spMk id="7" creationId="{F0244B02-8AE0-1AC4-4271-549C717A9FDD}"/>
          </ac:spMkLst>
        </pc:spChg>
        <pc:spChg chg="add del mod">
          <ac:chgData name="Quân Trần" userId="6ee9ccf61910f710" providerId="LiveId" clId="{0C9C253B-EFBA-41D6-9F9D-3D5F3B56B9D0}" dt="2023-06-17T20:04:39.897" v="1815" actId="478"/>
          <ac:spMkLst>
            <pc:docMk/>
            <pc:sldMk cId="225108257" sldId="320"/>
            <ac:spMk id="13" creationId="{FC7E6A30-F18A-50A2-855F-2BFD0B25F79A}"/>
          </ac:spMkLst>
        </pc:spChg>
        <pc:spChg chg="add mod">
          <ac:chgData name="Quân Trần" userId="6ee9ccf61910f710" providerId="LiveId" clId="{0C9C253B-EFBA-41D6-9F9D-3D5F3B56B9D0}" dt="2023-06-17T20:06:51.293" v="1838" actId="1076"/>
          <ac:spMkLst>
            <pc:docMk/>
            <pc:sldMk cId="225108257" sldId="320"/>
            <ac:spMk id="18" creationId="{90D12BFF-A782-9D21-B062-B3401B66FE3C}"/>
          </ac:spMkLst>
        </pc:spChg>
        <pc:spChg chg="add mod">
          <ac:chgData name="Quân Trần" userId="6ee9ccf61910f710" providerId="LiveId" clId="{0C9C253B-EFBA-41D6-9F9D-3D5F3B56B9D0}" dt="2023-06-17T20:08:46.260" v="1857" actId="164"/>
          <ac:spMkLst>
            <pc:docMk/>
            <pc:sldMk cId="225108257" sldId="320"/>
            <ac:spMk id="20" creationId="{A96C7374-CA52-2811-45D3-52D4F785916E}"/>
          </ac:spMkLst>
        </pc:spChg>
        <pc:spChg chg="add mod topLvl">
          <ac:chgData name="Quân Trần" userId="6ee9ccf61910f710" providerId="LiveId" clId="{0C9C253B-EFBA-41D6-9F9D-3D5F3B56B9D0}" dt="2023-07-04T13:28:23.129" v="4715" actId="164"/>
          <ac:spMkLst>
            <pc:docMk/>
            <pc:sldMk cId="225108257" sldId="320"/>
            <ac:spMk id="23" creationId="{64D81F3D-0E06-2ECB-C40F-B54DF04D64C6}"/>
          </ac:spMkLst>
        </pc:spChg>
        <pc:grpChg chg="add mod">
          <ac:chgData name="Quân Trần" userId="6ee9ccf61910f710" providerId="LiveId" clId="{0C9C253B-EFBA-41D6-9F9D-3D5F3B56B9D0}" dt="2023-07-04T13:28:23.129" v="4715" actId="164"/>
          <ac:grpSpMkLst>
            <pc:docMk/>
            <pc:sldMk cId="225108257" sldId="320"/>
            <ac:grpSpMk id="4" creationId="{37D72448-5686-6F3A-3860-14A8EF562989}"/>
          </ac:grpSpMkLst>
        </pc:grpChg>
        <pc:grpChg chg="add mod">
          <ac:chgData name="Quân Trần" userId="6ee9ccf61910f710" providerId="LiveId" clId="{0C9C253B-EFBA-41D6-9F9D-3D5F3B56B9D0}" dt="2023-06-17T20:07:08.783" v="1839" actId="1076"/>
          <ac:grpSpMkLst>
            <pc:docMk/>
            <pc:sldMk cId="225108257" sldId="320"/>
            <ac:grpSpMk id="19" creationId="{CAF01455-9D06-17BB-5204-F179BEC50F86}"/>
          </ac:grpSpMkLst>
        </pc:grpChg>
        <pc:grpChg chg="add mod">
          <ac:chgData name="Quân Trần" userId="6ee9ccf61910f710" providerId="LiveId" clId="{0C9C253B-EFBA-41D6-9F9D-3D5F3B56B9D0}" dt="2023-07-04T13:28:16.816" v="4712" actId="1076"/>
          <ac:grpSpMkLst>
            <pc:docMk/>
            <pc:sldMk cId="225108257" sldId="320"/>
            <ac:grpSpMk id="21" creationId="{4B9F4087-31FC-940D-3077-67866A487F72}"/>
          </ac:grpSpMkLst>
        </pc:grpChg>
        <pc:grpChg chg="add del mod">
          <ac:chgData name="Quân Trần" userId="6ee9ccf61910f710" providerId="LiveId" clId="{0C9C253B-EFBA-41D6-9F9D-3D5F3B56B9D0}" dt="2023-07-04T13:27:33.174" v="4705" actId="478"/>
          <ac:grpSpMkLst>
            <pc:docMk/>
            <pc:sldMk cId="225108257" sldId="320"/>
            <ac:grpSpMk id="24" creationId="{BB3510E9-D519-C927-EBD7-DDD59FA46CE3}"/>
          </ac:grpSpMkLst>
        </pc:grpChg>
        <pc:picChg chg="add mod">
          <ac:chgData name="Quân Trần" userId="6ee9ccf61910f710" providerId="LiveId" clId="{0C9C253B-EFBA-41D6-9F9D-3D5F3B56B9D0}" dt="2023-07-04T13:28:23.129" v="4715" actId="164"/>
          <ac:picMkLst>
            <pc:docMk/>
            <pc:sldMk cId="225108257" sldId="320"/>
            <ac:picMk id="3" creationId="{447B2A65-E316-4995-4A42-519AE981CB4D}"/>
          </ac:picMkLst>
        </pc:picChg>
        <pc:picChg chg="add mod">
          <ac:chgData name="Quân Trần" userId="6ee9ccf61910f710" providerId="LiveId" clId="{0C9C253B-EFBA-41D6-9F9D-3D5F3B56B9D0}" dt="2023-06-17T20:06:46.310" v="1837" actId="164"/>
          <ac:picMkLst>
            <pc:docMk/>
            <pc:sldMk cId="225108257" sldId="320"/>
            <ac:picMk id="6" creationId="{7AFC17A6-D49B-CE4F-67F0-738FEC7BBC80}"/>
          </ac:picMkLst>
        </pc:picChg>
        <pc:picChg chg="add mod">
          <ac:chgData name="Quân Trần" userId="6ee9ccf61910f710" providerId="LiveId" clId="{0C9C253B-EFBA-41D6-9F9D-3D5F3B56B9D0}" dt="2023-06-17T20:08:46.260" v="1857" actId="164"/>
          <ac:picMkLst>
            <pc:docMk/>
            <pc:sldMk cId="225108257" sldId="320"/>
            <ac:picMk id="8" creationId="{37E5D030-BDCB-D350-62F5-87EDE5D0BD7C}"/>
          </ac:picMkLst>
        </pc:picChg>
        <pc:picChg chg="del">
          <ac:chgData name="Quân Trần" userId="6ee9ccf61910f710" providerId="LiveId" clId="{0C9C253B-EFBA-41D6-9F9D-3D5F3B56B9D0}" dt="2023-06-17T19:56:58.868" v="1693" actId="478"/>
          <ac:picMkLst>
            <pc:docMk/>
            <pc:sldMk cId="225108257" sldId="320"/>
            <ac:picMk id="10" creationId="{911F3BC5-632D-D155-5452-4BD95C09FC6A}"/>
          </ac:picMkLst>
        </pc:picChg>
        <pc:picChg chg="add del mod">
          <ac:chgData name="Quân Trần" userId="6ee9ccf61910f710" providerId="LiveId" clId="{0C9C253B-EFBA-41D6-9F9D-3D5F3B56B9D0}" dt="2023-06-17T20:07:17.465" v="1840" actId="478"/>
          <ac:picMkLst>
            <pc:docMk/>
            <pc:sldMk cId="225108257" sldId="320"/>
            <ac:picMk id="11" creationId="{370A2F8B-1132-83FA-97EF-BC2C51F8EA3F}"/>
          </ac:picMkLst>
        </pc:picChg>
        <pc:picChg chg="add del mod topLvl">
          <ac:chgData name="Quân Trần" userId="6ee9ccf61910f710" providerId="LiveId" clId="{0C9C253B-EFBA-41D6-9F9D-3D5F3B56B9D0}" dt="2023-07-04T13:27:33.174" v="4705" actId="478"/>
          <ac:picMkLst>
            <pc:docMk/>
            <pc:sldMk cId="225108257" sldId="320"/>
            <ac:picMk id="22" creationId="{D5BF7756-3DE1-0920-F3AC-23E90F3CAF4B}"/>
          </ac:picMkLst>
        </pc:picChg>
      </pc:sldChg>
      <pc:sldChg chg="addSp delSp modSp add mod">
        <pc:chgData name="Quân Trần" userId="6ee9ccf61910f710" providerId="LiveId" clId="{0C9C253B-EFBA-41D6-9F9D-3D5F3B56B9D0}" dt="2023-07-04T14:17:49.225" v="6281" actId="20577"/>
        <pc:sldMkLst>
          <pc:docMk/>
          <pc:sldMk cId="2441140839" sldId="321"/>
        </pc:sldMkLst>
        <pc:spChg chg="mod">
          <ac:chgData name="Quân Trần" userId="6ee9ccf61910f710" providerId="LiveId" clId="{0C9C253B-EFBA-41D6-9F9D-3D5F3B56B9D0}" dt="2023-06-17T20:24:42.525" v="2532" actId="20577"/>
          <ac:spMkLst>
            <pc:docMk/>
            <pc:sldMk cId="2441140839" sldId="321"/>
            <ac:spMk id="2" creationId="{7EFF8FA5-FD87-6559-EBC8-02A6191A8C69}"/>
          </ac:spMkLst>
        </pc:spChg>
        <pc:spChg chg="add mod">
          <ac:chgData name="Quân Trần" userId="6ee9ccf61910f710" providerId="LiveId" clId="{0C9C253B-EFBA-41D6-9F9D-3D5F3B56B9D0}" dt="2023-07-04T14:17:49.225" v="6281" actId="20577"/>
          <ac:spMkLst>
            <pc:docMk/>
            <pc:sldMk cId="2441140839" sldId="321"/>
            <ac:spMk id="3" creationId="{C206F1D4-3E2A-A63B-B45A-F3DEF70E9291}"/>
          </ac:spMkLst>
        </pc:spChg>
        <pc:spChg chg="add mod">
          <ac:chgData name="Quân Trần" userId="6ee9ccf61910f710" providerId="LiveId" clId="{0C9C253B-EFBA-41D6-9F9D-3D5F3B56B9D0}" dt="2023-06-17T20:19:02.340" v="2232" actId="164"/>
          <ac:spMkLst>
            <pc:docMk/>
            <pc:sldMk cId="2441140839" sldId="321"/>
            <ac:spMk id="4" creationId="{B8911E9F-6C55-4F17-E88C-7AB93EB50D63}"/>
          </ac:spMkLst>
        </pc:spChg>
        <pc:spChg chg="del">
          <ac:chgData name="Quân Trần" userId="6ee9ccf61910f710" providerId="LiveId" clId="{0C9C253B-EFBA-41D6-9F9D-3D5F3B56B9D0}" dt="2023-06-17T20:18:04.153" v="2140" actId="478"/>
          <ac:spMkLst>
            <pc:docMk/>
            <pc:sldMk cId="2441140839" sldId="321"/>
            <ac:spMk id="5" creationId="{0F208899-9BC3-C2B8-3E34-0E15056AA0D8}"/>
          </ac:spMkLst>
        </pc:spChg>
        <pc:spChg chg="del">
          <ac:chgData name="Quân Trần" userId="6ee9ccf61910f710" providerId="LiveId" clId="{0C9C253B-EFBA-41D6-9F9D-3D5F3B56B9D0}" dt="2023-06-17T20:18:02.048" v="2138" actId="478"/>
          <ac:spMkLst>
            <pc:docMk/>
            <pc:sldMk cId="2441140839" sldId="321"/>
            <ac:spMk id="7" creationId="{F0244B02-8AE0-1AC4-4271-549C717A9FDD}"/>
          </ac:spMkLst>
        </pc:spChg>
        <pc:spChg chg="mod">
          <ac:chgData name="Quân Trần" userId="6ee9ccf61910f710" providerId="LiveId" clId="{0C9C253B-EFBA-41D6-9F9D-3D5F3B56B9D0}" dt="2023-06-17T20:24:23.852" v="2511" actId="20577"/>
          <ac:spMkLst>
            <pc:docMk/>
            <pc:sldMk cId="2441140839" sldId="321"/>
            <ac:spMk id="9" creationId="{00000000-0000-0000-0000-000000000000}"/>
          </ac:spMkLst>
        </pc:spChg>
        <pc:spChg chg="add mod">
          <ac:chgData name="Quân Trần" userId="6ee9ccf61910f710" providerId="LiveId" clId="{0C9C253B-EFBA-41D6-9F9D-3D5F3B56B9D0}" dt="2023-06-17T20:21:20.225" v="2348" actId="164"/>
          <ac:spMkLst>
            <pc:docMk/>
            <pc:sldMk cId="2441140839" sldId="321"/>
            <ac:spMk id="11" creationId="{39952DB9-BD65-A89E-DB5B-1B760D80A228}"/>
          </ac:spMkLst>
        </pc:spChg>
        <pc:spChg chg="mod">
          <ac:chgData name="Quân Trần" userId="6ee9ccf61910f710" providerId="LiveId" clId="{0C9C253B-EFBA-41D6-9F9D-3D5F3B56B9D0}" dt="2023-06-17T20:12:42.239" v="1877" actId="20577"/>
          <ac:spMkLst>
            <pc:docMk/>
            <pc:sldMk cId="2441140839" sldId="321"/>
            <ac:spMk id="17" creationId="{00000000-0000-0000-0000-000000000000}"/>
          </ac:spMkLst>
        </pc:spChg>
        <pc:spChg chg="add mod">
          <ac:chgData name="Quân Trần" userId="6ee9ccf61910f710" providerId="LiveId" clId="{0C9C253B-EFBA-41D6-9F9D-3D5F3B56B9D0}" dt="2023-06-17T20:22:51.414" v="2452" actId="164"/>
          <ac:spMkLst>
            <pc:docMk/>
            <pc:sldMk cId="2441140839" sldId="321"/>
            <ac:spMk id="18" creationId="{D09171F3-F2E5-6EDD-6840-9144F6EFFB9F}"/>
          </ac:spMkLst>
        </pc:spChg>
        <pc:spChg chg="add mod">
          <ac:chgData name="Quân Trần" userId="6ee9ccf61910f710" providerId="LiveId" clId="{0C9C253B-EFBA-41D6-9F9D-3D5F3B56B9D0}" dt="2023-07-04T13:53:34.697" v="4852" actId="255"/>
          <ac:spMkLst>
            <pc:docMk/>
            <pc:sldMk cId="2441140839" sldId="321"/>
            <ac:spMk id="21" creationId="{3C15406B-BDFB-8CB2-741C-674841962587}"/>
          </ac:spMkLst>
        </pc:spChg>
        <pc:grpChg chg="add del mod">
          <ac:chgData name="Quân Trần" userId="6ee9ccf61910f710" providerId="LiveId" clId="{0C9C253B-EFBA-41D6-9F9D-3D5F3B56B9D0}" dt="2023-06-17T20:20:35.612" v="2245" actId="478"/>
          <ac:grpSpMkLst>
            <pc:docMk/>
            <pc:sldMk cId="2441140839" sldId="321"/>
            <ac:grpSpMk id="6" creationId="{C3228FAA-5627-F8DA-58FF-1B69239E052E}"/>
          </ac:grpSpMkLst>
        </pc:grpChg>
        <pc:grpChg chg="add del mod">
          <ac:chgData name="Quân Trần" userId="6ee9ccf61910f710" providerId="LiveId" clId="{0C9C253B-EFBA-41D6-9F9D-3D5F3B56B9D0}" dt="2023-06-17T20:22:05.770" v="2353" actId="478"/>
          <ac:grpSpMkLst>
            <pc:docMk/>
            <pc:sldMk cId="2441140839" sldId="321"/>
            <ac:grpSpMk id="12" creationId="{8D1DFBB7-DD92-F47D-66FC-EEA59B7BDC27}"/>
          </ac:grpSpMkLst>
        </pc:grpChg>
        <pc:grpChg chg="add del mod">
          <ac:chgData name="Quân Trần" userId="6ee9ccf61910f710" providerId="LiveId" clId="{0C9C253B-EFBA-41D6-9F9D-3D5F3B56B9D0}" dt="2023-06-17T20:24:34.824" v="2512" actId="478"/>
          <ac:grpSpMkLst>
            <pc:docMk/>
            <pc:sldMk cId="2441140839" sldId="321"/>
            <ac:grpSpMk id="19" creationId="{99ADDF5F-1337-6E4A-57C6-656765476BEA}"/>
          </ac:grpSpMkLst>
        </pc:grpChg>
        <pc:picChg chg="add mod">
          <ac:chgData name="Quân Trần" userId="6ee9ccf61910f710" providerId="LiveId" clId="{0C9C253B-EFBA-41D6-9F9D-3D5F3B56B9D0}" dt="2023-06-17T20:19:02.340" v="2232" actId="164"/>
          <ac:picMkLst>
            <pc:docMk/>
            <pc:sldMk cId="2441140839" sldId="321"/>
            <ac:picMk id="3" creationId="{9D752C74-C64A-11FA-7C51-0FCDE1185E21}"/>
          </ac:picMkLst>
        </pc:picChg>
        <pc:picChg chg="add mod">
          <ac:chgData name="Quân Trần" userId="6ee9ccf61910f710" providerId="LiveId" clId="{0C9C253B-EFBA-41D6-9F9D-3D5F3B56B9D0}" dt="2023-06-17T20:21:20.225" v="2348" actId="164"/>
          <ac:picMkLst>
            <pc:docMk/>
            <pc:sldMk cId="2441140839" sldId="321"/>
            <ac:picMk id="8" creationId="{574421B7-2E70-F3D4-D761-A89D43533D75}"/>
          </ac:picMkLst>
        </pc:picChg>
        <pc:picChg chg="del">
          <ac:chgData name="Quân Trần" userId="6ee9ccf61910f710" providerId="LiveId" clId="{0C9C253B-EFBA-41D6-9F9D-3D5F3B56B9D0}" dt="2023-06-17T20:18:02.713" v="2139" actId="478"/>
          <ac:picMkLst>
            <pc:docMk/>
            <pc:sldMk cId="2441140839" sldId="321"/>
            <ac:picMk id="10" creationId="{911F3BC5-632D-D155-5452-4BD95C09FC6A}"/>
          </ac:picMkLst>
        </pc:picChg>
        <pc:picChg chg="add mod">
          <ac:chgData name="Quân Trần" userId="6ee9ccf61910f710" providerId="LiveId" clId="{0C9C253B-EFBA-41D6-9F9D-3D5F3B56B9D0}" dt="2023-06-17T20:22:51.414" v="2452" actId="164"/>
          <ac:picMkLst>
            <pc:docMk/>
            <pc:sldMk cId="2441140839" sldId="321"/>
            <ac:picMk id="13" creationId="{877AAB7A-5563-E5E6-B513-E435363ADEFA}"/>
          </ac:picMkLst>
        </pc:picChg>
      </pc:sldChg>
      <pc:sldChg chg="add del">
        <pc:chgData name="Quân Trần" userId="6ee9ccf61910f710" providerId="LiveId" clId="{0C9C253B-EFBA-41D6-9F9D-3D5F3B56B9D0}" dt="2023-06-17T20:12:36.889" v="1874"/>
        <pc:sldMkLst>
          <pc:docMk/>
          <pc:sldMk cId="3608998987" sldId="321"/>
        </pc:sldMkLst>
      </pc:sldChg>
      <pc:sldChg chg="addSp delSp modSp add mod modAnim">
        <pc:chgData name="Quân Trần" userId="6ee9ccf61910f710" providerId="LiveId" clId="{0C9C253B-EFBA-41D6-9F9D-3D5F3B56B9D0}" dt="2023-07-04T14:17:45.181" v="6276" actId="20577"/>
        <pc:sldMkLst>
          <pc:docMk/>
          <pc:sldMk cId="2793280485" sldId="322"/>
        </pc:sldMkLst>
        <pc:spChg chg="mod">
          <ac:chgData name="Quân Trần" userId="6ee9ccf61910f710" providerId="LiveId" clId="{0C9C253B-EFBA-41D6-9F9D-3D5F3B56B9D0}" dt="2023-07-04T13:29:56.581" v="4718" actId="20577"/>
          <ac:spMkLst>
            <pc:docMk/>
            <pc:sldMk cId="2793280485" sldId="322"/>
            <ac:spMk id="2" creationId="{7EFF8FA5-FD87-6559-EBC8-02A6191A8C69}"/>
          </ac:spMkLst>
        </pc:spChg>
        <pc:spChg chg="add mod">
          <ac:chgData name="Quân Trần" userId="6ee9ccf61910f710" providerId="LiveId" clId="{0C9C253B-EFBA-41D6-9F9D-3D5F3B56B9D0}" dt="2023-06-17T20:17:35.598" v="2136" actId="164"/>
          <ac:spMkLst>
            <pc:docMk/>
            <pc:sldMk cId="2793280485" sldId="322"/>
            <ac:spMk id="4" creationId="{EC16E9C6-DF06-7684-FCB7-17F9592DEF45}"/>
          </ac:spMkLst>
        </pc:spChg>
        <pc:spChg chg="del">
          <ac:chgData name="Quân Trần" userId="6ee9ccf61910f710" providerId="LiveId" clId="{0C9C253B-EFBA-41D6-9F9D-3D5F3B56B9D0}" dt="2023-06-17T20:15:20.300" v="2009" actId="478"/>
          <ac:spMkLst>
            <pc:docMk/>
            <pc:sldMk cId="2793280485" sldId="322"/>
            <ac:spMk id="5" creationId="{0F208899-9BC3-C2B8-3E34-0E15056AA0D8}"/>
          </ac:spMkLst>
        </pc:spChg>
        <pc:spChg chg="add mod">
          <ac:chgData name="Quân Trần" userId="6ee9ccf61910f710" providerId="LiveId" clId="{0C9C253B-EFBA-41D6-9F9D-3D5F3B56B9D0}" dt="2023-07-04T14:17:45.181" v="6276" actId="20577"/>
          <ac:spMkLst>
            <pc:docMk/>
            <pc:sldMk cId="2793280485" sldId="322"/>
            <ac:spMk id="5" creationId="{66FC264C-4908-572F-9096-C9836C07F575}"/>
          </ac:spMkLst>
        </pc:spChg>
        <pc:spChg chg="add mod">
          <ac:chgData name="Quân Trần" userId="6ee9ccf61910f710" providerId="LiveId" clId="{0C9C253B-EFBA-41D6-9F9D-3D5F3B56B9D0}" dt="2023-06-17T20:23:07.825" v="2457" actId="1076"/>
          <ac:spMkLst>
            <pc:docMk/>
            <pc:sldMk cId="2793280485" sldId="322"/>
            <ac:spMk id="6" creationId="{57FCA027-5AD8-96DE-305A-7DB20B8E53C7}"/>
          </ac:spMkLst>
        </pc:spChg>
        <pc:spChg chg="del">
          <ac:chgData name="Quân Trần" userId="6ee9ccf61910f710" providerId="LiveId" clId="{0C9C253B-EFBA-41D6-9F9D-3D5F3B56B9D0}" dt="2023-06-17T20:15:23.013" v="2010" actId="478"/>
          <ac:spMkLst>
            <pc:docMk/>
            <pc:sldMk cId="2793280485" sldId="322"/>
            <ac:spMk id="7" creationId="{F0244B02-8AE0-1AC4-4271-549C717A9FDD}"/>
          </ac:spMkLst>
        </pc:spChg>
        <pc:spChg chg="mod">
          <ac:chgData name="Quân Trần" userId="6ee9ccf61910f710" providerId="LiveId" clId="{0C9C253B-EFBA-41D6-9F9D-3D5F3B56B9D0}" dt="2023-06-17T20:19:07.595" v="2233"/>
          <ac:spMkLst>
            <pc:docMk/>
            <pc:sldMk cId="2793280485" sldId="322"/>
            <ac:spMk id="13" creationId="{943F06C3-A27F-80BB-29A7-EB6110CE7A36}"/>
          </ac:spMkLst>
        </pc:spChg>
        <pc:spChg chg="mod">
          <ac:chgData name="Quân Trần" userId="6ee9ccf61910f710" providerId="LiveId" clId="{0C9C253B-EFBA-41D6-9F9D-3D5F3B56B9D0}" dt="2023-06-17T20:21:22.526" v="2349"/>
          <ac:spMkLst>
            <pc:docMk/>
            <pc:sldMk cId="2793280485" sldId="322"/>
            <ac:spMk id="20" creationId="{F616B7B4-2A6B-B01D-1F4A-D75E04CD93B7}"/>
          </ac:spMkLst>
        </pc:spChg>
        <pc:spChg chg="mod">
          <ac:chgData name="Quân Trần" userId="6ee9ccf61910f710" providerId="LiveId" clId="{0C9C253B-EFBA-41D6-9F9D-3D5F3B56B9D0}" dt="2023-06-17T20:22:54.207" v="2453"/>
          <ac:spMkLst>
            <pc:docMk/>
            <pc:sldMk cId="2793280485" sldId="322"/>
            <ac:spMk id="23" creationId="{5F722D44-ACE0-D102-3F09-E53B0CC09087}"/>
          </ac:spMkLst>
        </pc:spChg>
        <pc:grpChg chg="add mod">
          <ac:chgData name="Quân Trần" userId="6ee9ccf61910f710" providerId="LiveId" clId="{0C9C253B-EFBA-41D6-9F9D-3D5F3B56B9D0}" dt="2023-06-17T20:17:35.598" v="2136" actId="164"/>
          <ac:grpSpMkLst>
            <pc:docMk/>
            <pc:sldMk cId="2793280485" sldId="322"/>
            <ac:grpSpMk id="8" creationId="{D5A11E90-40BF-5E5F-E5D2-1E6A7431454F}"/>
          </ac:grpSpMkLst>
        </pc:grpChg>
        <pc:grpChg chg="add mod">
          <ac:chgData name="Quân Trần" userId="6ee9ccf61910f710" providerId="LiveId" clId="{0C9C253B-EFBA-41D6-9F9D-3D5F3B56B9D0}" dt="2023-06-17T20:20:28.483" v="2244" actId="1076"/>
          <ac:grpSpMkLst>
            <pc:docMk/>
            <pc:sldMk cId="2793280485" sldId="322"/>
            <ac:grpSpMk id="11" creationId="{58272A28-479A-396A-2340-808C23657F81}"/>
          </ac:grpSpMkLst>
        </pc:grpChg>
        <pc:grpChg chg="add mod">
          <ac:chgData name="Quân Trần" userId="6ee9ccf61910f710" providerId="LiveId" clId="{0C9C253B-EFBA-41D6-9F9D-3D5F3B56B9D0}" dt="2023-06-17T20:21:27.946" v="2350" actId="1076"/>
          <ac:grpSpMkLst>
            <pc:docMk/>
            <pc:sldMk cId="2793280485" sldId="322"/>
            <ac:grpSpMk id="18" creationId="{74BAE84B-D1E9-121D-2513-201697CB31C0}"/>
          </ac:grpSpMkLst>
        </pc:grpChg>
        <pc:grpChg chg="add mod">
          <ac:chgData name="Quân Trần" userId="6ee9ccf61910f710" providerId="LiveId" clId="{0C9C253B-EFBA-41D6-9F9D-3D5F3B56B9D0}" dt="2023-06-17T20:23:13.649" v="2459" actId="1076"/>
          <ac:grpSpMkLst>
            <pc:docMk/>
            <pc:sldMk cId="2793280485" sldId="322"/>
            <ac:grpSpMk id="21" creationId="{BCED5A9F-A215-06F8-B024-209A9FF71191}"/>
          </ac:grpSpMkLst>
        </pc:grpChg>
        <pc:picChg chg="add mod">
          <ac:chgData name="Quân Trần" userId="6ee9ccf61910f710" providerId="LiveId" clId="{0C9C253B-EFBA-41D6-9F9D-3D5F3B56B9D0}" dt="2023-06-17T20:17:35.598" v="2136" actId="164"/>
          <ac:picMkLst>
            <pc:docMk/>
            <pc:sldMk cId="2793280485" sldId="322"/>
            <ac:picMk id="3" creationId="{4E2D1B66-5F3C-176D-A28C-E79C3789FA82}"/>
          </ac:picMkLst>
        </pc:picChg>
        <pc:picChg chg="del">
          <ac:chgData name="Quân Trần" userId="6ee9ccf61910f710" providerId="LiveId" clId="{0C9C253B-EFBA-41D6-9F9D-3D5F3B56B9D0}" dt="2023-06-17T20:15:17.864" v="2008" actId="478"/>
          <ac:picMkLst>
            <pc:docMk/>
            <pc:sldMk cId="2793280485" sldId="322"/>
            <ac:picMk id="10" creationId="{911F3BC5-632D-D155-5452-4BD95C09FC6A}"/>
          </ac:picMkLst>
        </pc:picChg>
        <pc:picChg chg="mod">
          <ac:chgData name="Quân Trần" userId="6ee9ccf61910f710" providerId="LiveId" clId="{0C9C253B-EFBA-41D6-9F9D-3D5F3B56B9D0}" dt="2023-06-17T20:19:07.595" v="2233"/>
          <ac:picMkLst>
            <pc:docMk/>
            <pc:sldMk cId="2793280485" sldId="322"/>
            <ac:picMk id="12" creationId="{A4615573-4BE8-A766-B126-F03A024997FE}"/>
          </ac:picMkLst>
        </pc:picChg>
        <pc:picChg chg="mod">
          <ac:chgData name="Quân Trần" userId="6ee9ccf61910f710" providerId="LiveId" clId="{0C9C253B-EFBA-41D6-9F9D-3D5F3B56B9D0}" dt="2023-06-17T20:21:22.526" v="2349"/>
          <ac:picMkLst>
            <pc:docMk/>
            <pc:sldMk cId="2793280485" sldId="322"/>
            <ac:picMk id="19" creationId="{31C64A0F-334D-4472-3241-E5BD4A18F423}"/>
          </ac:picMkLst>
        </pc:picChg>
        <pc:picChg chg="mod">
          <ac:chgData name="Quân Trần" userId="6ee9ccf61910f710" providerId="LiveId" clId="{0C9C253B-EFBA-41D6-9F9D-3D5F3B56B9D0}" dt="2023-06-17T20:22:54.207" v="2453"/>
          <ac:picMkLst>
            <pc:docMk/>
            <pc:sldMk cId="2793280485" sldId="322"/>
            <ac:picMk id="22" creationId="{68451F8D-4946-5630-3866-B00D4029637D}"/>
          </ac:picMkLst>
        </pc:picChg>
      </pc:sldChg>
      <pc:sldChg chg="addSp delSp modSp add mod modAnim">
        <pc:chgData name="Quân Trần" userId="6ee9ccf61910f710" providerId="LiveId" clId="{0C9C253B-EFBA-41D6-9F9D-3D5F3B56B9D0}" dt="2023-07-13T01:16:13.302" v="6487" actId="14100"/>
        <pc:sldMkLst>
          <pc:docMk/>
          <pc:sldMk cId="3853616006" sldId="323"/>
        </pc:sldMkLst>
        <pc:spChg chg="mod">
          <ac:chgData name="Quân Trần" userId="6ee9ccf61910f710" providerId="LiveId" clId="{0C9C253B-EFBA-41D6-9F9D-3D5F3B56B9D0}" dt="2023-06-17T20:26:15.193" v="2593" actId="20577"/>
          <ac:spMkLst>
            <pc:docMk/>
            <pc:sldMk cId="3853616006" sldId="323"/>
            <ac:spMk id="2" creationId="{7EFF8FA5-FD87-6559-EBC8-02A6191A8C69}"/>
          </ac:spMkLst>
        </pc:spChg>
        <pc:spChg chg="add mod">
          <ac:chgData name="Quân Trần" userId="6ee9ccf61910f710" providerId="LiveId" clId="{0C9C253B-EFBA-41D6-9F9D-3D5F3B56B9D0}" dt="2023-07-04T13:53:44.010" v="4853" actId="1076"/>
          <ac:spMkLst>
            <pc:docMk/>
            <pc:sldMk cId="3853616006" sldId="323"/>
            <ac:spMk id="4" creationId="{94D9778A-4DA4-D336-E7B4-116911202760}"/>
          </ac:spMkLst>
        </pc:spChg>
        <pc:spChg chg="add del">
          <ac:chgData name="Quân Trần" userId="6ee9ccf61910f710" providerId="LiveId" clId="{0C9C253B-EFBA-41D6-9F9D-3D5F3B56B9D0}" dt="2023-07-04T13:54:24.479" v="4863" actId="22"/>
          <ac:spMkLst>
            <pc:docMk/>
            <pc:sldMk cId="3853616006" sldId="323"/>
            <ac:spMk id="6" creationId="{8EA1C1CB-7AF6-73F9-2E2C-EE5D15DC9616}"/>
          </ac:spMkLst>
        </pc:spChg>
        <pc:spChg chg="add mod">
          <ac:chgData name="Quân Trần" userId="6ee9ccf61910f710" providerId="LiveId" clId="{0C9C253B-EFBA-41D6-9F9D-3D5F3B56B9D0}" dt="2023-07-13T01:16:13.302" v="6487" actId="14100"/>
          <ac:spMkLst>
            <pc:docMk/>
            <pc:sldMk cId="3853616006" sldId="323"/>
            <ac:spMk id="8" creationId="{BFD98AA7-5E6D-2605-BD00-5352AAB2F06E}"/>
          </ac:spMkLst>
        </pc:spChg>
        <pc:spChg chg="add mod">
          <ac:chgData name="Quân Trần" userId="6ee9ccf61910f710" providerId="LiveId" clId="{0C9C253B-EFBA-41D6-9F9D-3D5F3B56B9D0}" dt="2023-07-04T14:17:53.836" v="6286" actId="20577"/>
          <ac:spMkLst>
            <pc:docMk/>
            <pc:sldMk cId="3853616006" sldId="323"/>
            <ac:spMk id="11" creationId="{59177E6E-34B0-BD5A-C122-5A904AB60249}"/>
          </ac:spMkLst>
        </pc:spChg>
        <pc:spChg chg="del mod">
          <ac:chgData name="Quân Trần" userId="6ee9ccf61910f710" providerId="LiveId" clId="{0C9C253B-EFBA-41D6-9F9D-3D5F3B56B9D0}" dt="2023-06-17T20:26:19.162" v="2595" actId="478"/>
          <ac:spMkLst>
            <pc:docMk/>
            <pc:sldMk cId="3853616006" sldId="323"/>
            <ac:spMk id="21" creationId="{3C15406B-BDFB-8CB2-741C-674841962587}"/>
          </ac:spMkLst>
        </pc:spChg>
        <pc:grpChg chg="add mod">
          <ac:chgData name="Quân Trần" userId="6ee9ccf61910f710" providerId="LiveId" clId="{0C9C253B-EFBA-41D6-9F9D-3D5F3B56B9D0}" dt="2023-07-04T13:54:37.259" v="4868" actId="164"/>
          <ac:grpSpMkLst>
            <pc:docMk/>
            <pc:sldMk cId="3853616006" sldId="323"/>
            <ac:grpSpMk id="10" creationId="{516AA303-E739-52C5-E039-C0E7C147DBCB}"/>
          </ac:grpSpMkLst>
        </pc:grpChg>
        <pc:picChg chg="add mod">
          <ac:chgData name="Quân Trần" userId="6ee9ccf61910f710" providerId="LiveId" clId="{0C9C253B-EFBA-41D6-9F9D-3D5F3B56B9D0}" dt="2023-07-04T13:54:37.259" v="4868" actId="164"/>
          <ac:picMkLst>
            <pc:docMk/>
            <pc:sldMk cId="3853616006" sldId="323"/>
            <ac:picMk id="3" creationId="{229D9399-A538-7C25-91FA-5417D7487E54}"/>
          </ac:picMkLst>
        </pc:picChg>
      </pc:sldChg>
      <pc:sldChg chg="addSp delSp modSp add mod modAnim">
        <pc:chgData name="Quân Trần" userId="6ee9ccf61910f710" providerId="LiveId" clId="{0C9C253B-EFBA-41D6-9F9D-3D5F3B56B9D0}" dt="2023-07-04T14:17:58.651" v="6291" actId="20577"/>
        <pc:sldMkLst>
          <pc:docMk/>
          <pc:sldMk cId="2300556941" sldId="324"/>
        </pc:sldMkLst>
        <pc:spChg chg="mod">
          <ac:chgData name="Quân Trần" userId="6ee9ccf61910f710" providerId="LiveId" clId="{0C9C253B-EFBA-41D6-9F9D-3D5F3B56B9D0}" dt="2023-06-17T20:27:55.669" v="2636" actId="1076"/>
          <ac:spMkLst>
            <pc:docMk/>
            <pc:sldMk cId="2300556941" sldId="324"/>
            <ac:spMk id="2" creationId="{7EFF8FA5-FD87-6559-EBC8-02A6191A8C69}"/>
          </ac:spMkLst>
        </pc:spChg>
        <pc:spChg chg="del">
          <ac:chgData name="Quân Trần" userId="6ee9ccf61910f710" providerId="LiveId" clId="{0C9C253B-EFBA-41D6-9F9D-3D5F3B56B9D0}" dt="2023-06-17T20:27:24.349" v="2630" actId="478"/>
          <ac:spMkLst>
            <pc:docMk/>
            <pc:sldMk cId="2300556941" sldId="324"/>
            <ac:spMk id="4" creationId="{94D9778A-4DA4-D336-E7B4-116911202760}"/>
          </ac:spMkLst>
        </pc:spChg>
        <pc:spChg chg="add mod">
          <ac:chgData name="Quân Trần" userId="6ee9ccf61910f710" providerId="LiveId" clId="{0C9C253B-EFBA-41D6-9F9D-3D5F3B56B9D0}" dt="2023-07-04T14:17:58.651" v="6291" actId="20577"/>
          <ac:spMkLst>
            <pc:docMk/>
            <pc:sldMk cId="2300556941" sldId="324"/>
            <ac:spMk id="4" creationId="{9FFAAB48-567E-273C-2387-0CC7D982F30B}"/>
          </ac:spMkLst>
        </pc:spChg>
        <pc:spChg chg="add mod">
          <ac:chgData name="Quân Trần" userId="6ee9ccf61910f710" providerId="LiveId" clId="{0C9C253B-EFBA-41D6-9F9D-3D5F3B56B9D0}" dt="2023-06-17T20:28:52.066" v="2683" actId="164"/>
          <ac:spMkLst>
            <pc:docMk/>
            <pc:sldMk cId="2300556941" sldId="324"/>
            <ac:spMk id="6" creationId="{2F6D0A14-55A5-EFA9-3E79-CA015280E07F}"/>
          </ac:spMkLst>
        </pc:spChg>
        <pc:spChg chg="mod">
          <ac:chgData name="Quân Trần" userId="6ee9ccf61910f710" providerId="LiveId" clId="{0C9C253B-EFBA-41D6-9F9D-3D5F3B56B9D0}" dt="2023-06-17T20:30:07.140" v="2762"/>
          <ac:spMkLst>
            <pc:docMk/>
            <pc:sldMk cId="2300556941" sldId="324"/>
            <ac:spMk id="10" creationId="{DEB16BB1-11BB-6406-6713-70B68E32A378}"/>
          </ac:spMkLst>
        </pc:spChg>
        <pc:spChg chg="mod">
          <ac:chgData name="Quân Trần" userId="6ee9ccf61910f710" providerId="LiveId" clId="{0C9C253B-EFBA-41D6-9F9D-3D5F3B56B9D0}" dt="2023-06-17T20:31:08.313" v="2825"/>
          <ac:spMkLst>
            <pc:docMk/>
            <pc:sldMk cId="2300556941" sldId="324"/>
            <ac:spMk id="13" creationId="{0CBEE8B8-1B7A-5058-8EE0-5828332A175A}"/>
          </ac:spMkLst>
        </pc:spChg>
        <pc:spChg chg="mod">
          <ac:chgData name="Quân Trần" userId="6ee9ccf61910f710" providerId="LiveId" clId="{0C9C253B-EFBA-41D6-9F9D-3D5F3B56B9D0}" dt="2023-06-17T20:32:16.519" v="2862"/>
          <ac:spMkLst>
            <pc:docMk/>
            <pc:sldMk cId="2300556941" sldId="324"/>
            <ac:spMk id="20" creationId="{EABB78B5-8C02-A332-1CB5-C2F14D3C5D89}"/>
          </ac:spMkLst>
        </pc:spChg>
        <pc:spChg chg="add del mod">
          <ac:chgData name="Quân Trần" userId="6ee9ccf61910f710" providerId="LiveId" clId="{0C9C253B-EFBA-41D6-9F9D-3D5F3B56B9D0}" dt="2023-06-17T20:33:15.981" v="2935"/>
          <ac:spMkLst>
            <pc:docMk/>
            <pc:sldMk cId="2300556941" sldId="324"/>
            <ac:spMk id="22" creationId="{135411DF-CB25-B513-CB72-006CFEB45B73}"/>
          </ac:spMkLst>
        </pc:spChg>
        <pc:spChg chg="mod">
          <ac:chgData name="Quân Trần" userId="6ee9ccf61910f710" providerId="LiveId" clId="{0C9C253B-EFBA-41D6-9F9D-3D5F3B56B9D0}" dt="2023-06-17T20:33:20.596" v="2936"/>
          <ac:spMkLst>
            <pc:docMk/>
            <pc:sldMk cId="2300556941" sldId="324"/>
            <ac:spMk id="24" creationId="{579101C4-80B9-79A0-9527-24CFFB4177E1}"/>
          </ac:spMkLst>
        </pc:spChg>
        <pc:spChg chg="add del mod">
          <ac:chgData name="Quân Trần" userId="6ee9ccf61910f710" providerId="LiveId" clId="{0C9C253B-EFBA-41D6-9F9D-3D5F3B56B9D0}" dt="2023-06-17T20:34:03.660" v="2988"/>
          <ac:spMkLst>
            <pc:docMk/>
            <pc:sldMk cId="2300556941" sldId="324"/>
            <ac:spMk id="26" creationId="{66D449C8-EB8B-868A-7CE1-FABB93B8A348}"/>
          </ac:spMkLst>
        </pc:spChg>
        <pc:spChg chg="mod">
          <ac:chgData name="Quân Trần" userId="6ee9ccf61910f710" providerId="LiveId" clId="{0C9C253B-EFBA-41D6-9F9D-3D5F3B56B9D0}" dt="2023-06-17T20:34:06.362" v="2989"/>
          <ac:spMkLst>
            <pc:docMk/>
            <pc:sldMk cId="2300556941" sldId="324"/>
            <ac:spMk id="29" creationId="{DAA4A026-C86E-7B0D-CDAC-68AAD4D565CE}"/>
          </ac:spMkLst>
        </pc:spChg>
        <pc:spChg chg="mod">
          <ac:chgData name="Quân Trần" userId="6ee9ccf61910f710" providerId="LiveId" clId="{0C9C253B-EFBA-41D6-9F9D-3D5F3B56B9D0}" dt="2023-06-17T20:35:20.259" v="3088"/>
          <ac:spMkLst>
            <pc:docMk/>
            <pc:sldMk cId="2300556941" sldId="324"/>
            <ac:spMk id="32" creationId="{454C5161-D057-55D5-4ED7-B1F3C9B4E01C}"/>
          </ac:spMkLst>
        </pc:spChg>
        <pc:spChg chg="mod">
          <ac:chgData name="Quân Trần" userId="6ee9ccf61910f710" providerId="LiveId" clId="{0C9C253B-EFBA-41D6-9F9D-3D5F3B56B9D0}" dt="2023-06-17T20:36:10.265" v="3209"/>
          <ac:spMkLst>
            <pc:docMk/>
            <pc:sldMk cId="2300556941" sldId="324"/>
            <ac:spMk id="34" creationId="{BFD962B0-D3FD-BCA7-8E38-0B16CE8F1A36}"/>
          </ac:spMkLst>
        </pc:spChg>
        <pc:grpChg chg="add mod">
          <ac:chgData name="Quân Trần" userId="6ee9ccf61910f710" providerId="LiveId" clId="{0C9C253B-EFBA-41D6-9F9D-3D5F3B56B9D0}" dt="2023-06-17T20:28:52.066" v="2683" actId="164"/>
          <ac:grpSpMkLst>
            <pc:docMk/>
            <pc:sldMk cId="2300556941" sldId="324"/>
            <ac:grpSpMk id="7" creationId="{AC4A042A-7AD4-B2CE-891D-4F8BC7AB94D2}"/>
          </ac:grpSpMkLst>
        </pc:grpChg>
        <pc:grpChg chg="add mod">
          <ac:chgData name="Quân Trần" userId="6ee9ccf61910f710" providerId="LiveId" clId="{0C9C253B-EFBA-41D6-9F9D-3D5F3B56B9D0}" dt="2023-06-17T20:30:09.512" v="2763" actId="1076"/>
          <ac:grpSpMkLst>
            <pc:docMk/>
            <pc:sldMk cId="2300556941" sldId="324"/>
            <ac:grpSpMk id="8" creationId="{2E55D8B1-2402-1B78-DD5B-CBE258039D82}"/>
          </ac:grpSpMkLst>
        </pc:grpChg>
        <pc:grpChg chg="add mod">
          <ac:chgData name="Quân Trần" userId="6ee9ccf61910f710" providerId="LiveId" clId="{0C9C253B-EFBA-41D6-9F9D-3D5F3B56B9D0}" dt="2023-06-17T20:31:08.313" v="2825"/>
          <ac:grpSpMkLst>
            <pc:docMk/>
            <pc:sldMk cId="2300556941" sldId="324"/>
            <ac:grpSpMk id="12" creationId="{A6C89FF7-485E-0B27-4AB2-CD4E09589205}"/>
          </ac:grpSpMkLst>
        </pc:grpChg>
        <pc:grpChg chg="add mod">
          <ac:chgData name="Quân Trần" userId="6ee9ccf61910f710" providerId="LiveId" clId="{0C9C253B-EFBA-41D6-9F9D-3D5F3B56B9D0}" dt="2023-06-17T20:32:16.519" v="2862"/>
          <ac:grpSpMkLst>
            <pc:docMk/>
            <pc:sldMk cId="2300556941" sldId="324"/>
            <ac:grpSpMk id="19" creationId="{9777113F-B58C-7293-3DFF-7B0ECCF473B3}"/>
          </ac:grpSpMkLst>
        </pc:grpChg>
        <pc:grpChg chg="add mod">
          <ac:chgData name="Quân Trần" userId="6ee9ccf61910f710" providerId="LiveId" clId="{0C9C253B-EFBA-41D6-9F9D-3D5F3B56B9D0}" dt="2023-06-17T20:33:20.596" v="2936"/>
          <ac:grpSpMkLst>
            <pc:docMk/>
            <pc:sldMk cId="2300556941" sldId="324"/>
            <ac:grpSpMk id="23" creationId="{AA5076FC-E155-8E4E-2D70-0757E42CD44B}"/>
          </ac:grpSpMkLst>
        </pc:grpChg>
        <pc:grpChg chg="add mod">
          <ac:chgData name="Quân Trần" userId="6ee9ccf61910f710" providerId="LiveId" clId="{0C9C253B-EFBA-41D6-9F9D-3D5F3B56B9D0}" dt="2023-07-01T17:52:08.268" v="4374" actId="1076"/>
          <ac:grpSpMkLst>
            <pc:docMk/>
            <pc:sldMk cId="2300556941" sldId="324"/>
            <ac:grpSpMk id="27" creationId="{EB38468A-D030-1AFC-97CF-596FFD9A14E8}"/>
          </ac:grpSpMkLst>
        </pc:grpChg>
        <pc:grpChg chg="add mod">
          <ac:chgData name="Quân Trần" userId="6ee9ccf61910f710" providerId="LiveId" clId="{0C9C253B-EFBA-41D6-9F9D-3D5F3B56B9D0}" dt="2023-07-01T17:52:08.466" v="4375" actId="1076"/>
          <ac:grpSpMkLst>
            <pc:docMk/>
            <pc:sldMk cId="2300556941" sldId="324"/>
            <ac:grpSpMk id="30" creationId="{AFEFD664-589D-AA92-CE49-F253176D5F2C}"/>
          </ac:grpSpMkLst>
        </pc:grpChg>
        <pc:grpChg chg="add mod">
          <ac:chgData name="Quân Trần" userId="6ee9ccf61910f710" providerId="LiveId" clId="{0C9C253B-EFBA-41D6-9F9D-3D5F3B56B9D0}" dt="2023-07-01T17:52:08.705" v="4376" actId="1076"/>
          <ac:grpSpMkLst>
            <pc:docMk/>
            <pc:sldMk cId="2300556941" sldId="324"/>
            <ac:grpSpMk id="33" creationId="{4179B791-3D7E-5DC0-429E-7201FBC4B6AB}"/>
          </ac:grpSpMkLst>
        </pc:grpChg>
        <pc:picChg chg="add mod">
          <ac:chgData name="Quân Trần" userId="6ee9ccf61910f710" providerId="LiveId" clId="{0C9C253B-EFBA-41D6-9F9D-3D5F3B56B9D0}" dt="2023-06-17T20:28:52.066" v="2683" actId="164"/>
          <ac:picMkLst>
            <pc:docMk/>
            <pc:sldMk cId="2300556941" sldId="324"/>
            <ac:picMk id="3" creationId="{2A98EB26-0EC8-F1A8-EE82-4BF5980CEDD1}"/>
          </ac:picMkLst>
        </pc:picChg>
        <pc:picChg chg="add del mod">
          <ac:chgData name="Quân Trần" userId="6ee9ccf61910f710" providerId="LiveId" clId="{0C9C253B-EFBA-41D6-9F9D-3D5F3B56B9D0}" dt="2023-06-17T20:28:07.031" v="2640"/>
          <ac:picMkLst>
            <pc:docMk/>
            <pc:sldMk cId="2300556941" sldId="324"/>
            <ac:picMk id="5" creationId="{356FEABC-4A53-D6E6-2CD3-8793106A5456}"/>
          </ac:picMkLst>
        </pc:picChg>
        <pc:picChg chg="mod">
          <ac:chgData name="Quân Trần" userId="6ee9ccf61910f710" providerId="LiveId" clId="{0C9C253B-EFBA-41D6-9F9D-3D5F3B56B9D0}" dt="2023-06-17T20:30:07.140" v="2762"/>
          <ac:picMkLst>
            <pc:docMk/>
            <pc:sldMk cId="2300556941" sldId="324"/>
            <ac:picMk id="11" creationId="{28D2E468-91E1-30E2-3A3D-3186CA8B0F54}"/>
          </ac:picMkLst>
        </pc:picChg>
        <pc:picChg chg="mod">
          <ac:chgData name="Quân Trần" userId="6ee9ccf61910f710" providerId="LiveId" clId="{0C9C253B-EFBA-41D6-9F9D-3D5F3B56B9D0}" dt="2023-06-17T20:31:08.313" v="2825"/>
          <ac:picMkLst>
            <pc:docMk/>
            <pc:sldMk cId="2300556941" sldId="324"/>
            <ac:picMk id="18" creationId="{BA0502B4-20BD-93FB-F05B-DCCAE7E6339A}"/>
          </ac:picMkLst>
        </pc:picChg>
        <pc:picChg chg="mod">
          <ac:chgData name="Quân Trần" userId="6ee9ccf61910f710" providerId="LiveId" clId="{0C9C253B-EFBA-41D6-9F9D-3D5F3B56B9D0}" dt="2023-06-17T20:32:16.519" v="2862"/>
          <ac:picMkLst>
            <pc:docMk/>
            <pc:sldMk cId="2300556941" sldId="324"/>
            <ac:picMk id="21" creationId="{2D350468-41D3-73BB-7B94-162D356E175A}"/>
          </ac:picMkLst>
        </pc:picChg>
        <pc:picChg chg="mod">
          <ac:chgData name="Quân Trần" userId="6ee9ccf61910f710" providerId="LiveId" clId="{0C9C253B-EFBA-41D6-9F9D-3D5F3B56B9D0}" dt="2023-06-17T20:33:20.596" v="2936"/>
          <ac:picMkLst>
            <pc:docMk/>
            <pc:sldMk cId="2300556941" sldId="324"/>
            <ac:picMk id="25" creationId="{75B289C7-0218-942C-5FAF-AF8D5CF8696B}"/>
          </ac:picMkLst>
        </pc:picChg>
        <pc:picChg chg="mod">
          <ac:chgData name="Quân Trần" userId="6ee9ccf61910f710" providerId="LiveId" clId="{0C9C253B-EFBA-41D6-9F9D-3D5F3B56B9D0}" dt="2023-06-17T20:34:06.362" v="2989"/>
          <ac:picMkLst>
            <pc:docMk/>
            <pc:sldMk cId="2300556941" sldId="324"/>
            <ac:picMk id="28" creationId="{90E68984-0FF0-DE1F-08A6-9E5E2A905298}"/>
          </ac:picMkLst>
        </pc:picChg>
        <pc:picChg chg="mod">
          <ac:chgData name="Quân Trần" userId="6ee9ccf61910f710" providerId="LiveId" clId="{0C9C253B-EFBA-41D6-9F9D-3D5F3B56B9D0}" dt="2023-06-17T20:35:20.259" v="3088"/>
          <ac:picMkLst>
            <pc:docMk/>
            <pc:sldMk cId="2300556941" sldId="324"/>
            <ac:picMk id="31" creationId="{F280FEB4-B342-D76D-782A-74FC63A4175C}"/>
          </ac:picMkLst>
        </pc:picChg>
        <pc:picChg chg="mod">
          <ac:chgData name="Quân Trần" userId="6ee9ccf61910f710" providerId="LiveId" clId="{0C9C253B-EFBA-41D6-9F9D-3D5F3B56B9D0}" dt="2023-06-17T20:36:10.265" v="3209"/>
          <ac:picMkLst>
            <pc:docMk/>
            <pc:sldMk cId="2300556941" sldId="324"/>
            <ac:picMk id="35" creationId="{F4F89CDE-3622-5D3F-A54C-A580B036D429}"/>
          </ac:picMkLst>
        </pc:picChg>
      </pc:sldChg>
      <pc:sldChg chg="addSp delSp modSp add mod addAnim delAnim modAnim">
        <pc:chgData name="Quân Trần" userId="6ee9ccf61910f710" providerId="LiveId" clId="{0C9C253B-EFBA-41D6-9F9D-3D5F3B56B9D0}" dt="2023-07-04T14:18:16.875" v="6311" actId="20577"/>
        <pc:sldMkLst>
          <pc:docMk/>
          <pc:sldMk cId="950881046" sldId="325"/>
        </pc:sldMkLst>
        <pc:spChg chg="del mod">
          <ac:chgData name="Quân Trần" userId="6ee9ccf61910f710" providerId="LiveId" clId="{0C9C253B-EFBA-41D6-9F9D-3D5F3B56B9D0}" dt="2023-07-04T14:09:11.367" v="5881" actId="478"/>
          <ac:spMkLst>
            <pc:docMk/>
            <pc:sldMk cId="950881046" sldId="325"/>
            <ac:spMk id="2" creationId="{7EFF8FA5-FD87-6559-EBC8-02A6191A8C69}"/>
          </ac:spMkLst>
        </pc:spChg>
        <pc:spChg chg="add del mod">
          <ac:chgData name="Quân Trần" userId="6ee9ccf61910f710" providerId="LiveId" clId="{0C9C253B-EFBA-41D6-9F9D-3D5F3B56B9D0}" dt="2023-07-04T14:11:12.147" v="6008" actId="478"/>
          <ac:spMkLst>
            <pc:docMk/>
            <pc:sldMk cId="950881046" sldId="325"/>
            <ac:spMk id="3" creationId="{C13F2FCC-5B7A-8394-EDA4-A92B8894C0C9}"/>
          </ac:spMkLst>
        </pc:spChg>
        <pc:spChg chg="add del mod">
          <ac:chgData name="Quân Trần" userId="6ee9ccf61910f710" providerId="LiveId" clId="{0C9C253B-EFBA-41D6-9F9D-3D5F3B56B9D0}" dt="2023-06-17T20:28:24.155" v="2645"/>
          <ac:spMkLst>
            <pc:docMk/>
            <pc:sldMk cId="950881046" sldId="325"/>
            <ac:spMk id="4" creationId="{FF132763-7B61-2C44-2CA3-D5160666F4AF}"/>
          </ac:spMkLst>
        </pc:spChg>
        <pc:spChg chg="add del mod">
          <ac:chgData name="Quân Trần" userId="6ee9ccf61910f710" providerId="LiveId" clId="{0C9C253B-EFBA-41D6-9F9D-3D5F3B56B9D0}" dt="2023-06-17T20:28:23.811" v="2644"/>
          <ac:spMkLst>
            <pc:docMk/>
            <pc:sldMk cId="950881046" sldId="325"/>
            <ac:spMk id="5" creationId="{830CCE80-671C-E870-EA40-132CB4A1CF08}"/>
          </ac:spMkLst>
        </pc:spChg>
        <pc:spChg chg="add mod">
          <ac:chgData name="Quân Trần" userId="6ee9ccf61910f710" providerId="LiveId" clId="{0C9C253B-EFBA-41D6-9F9D-3D5F3B56B9D0}" dt="2023-07-04T14:13:43.454" v="6178" actId="1076"/>
          <ac:spMkLst>
            <pc:docMk/>
            <pc:sldMk cId="950881046" sldId="325"/>
            <ac:spMk id="5" creationId="{98589671-B064-409F-32CC-227FAB034C28}"/>
          </ac:spMkLst>
        </pc:spChg>
        <pc:spChg chg="add mod">
          <ac:chgData name="Quân Trần" userId="6ee9ccf61910f710" providerId="LiveId" clId="{0C9C253B-EFBA-41D6-9F9D-3D5F3B56B9D0}" dt="2023-06-17T20:30:03.738" v="2761" actId="164"/>
          <ac:spMkLst>
            <pc:docMk/>
            <pc:sldMk cId="950881046" sldId="325"/>
            <ac:spMk id="6" creationId="{F279C0D0-7C2D-3849-3D09-CF0DD71FBAA1}"/>
          </ac:spMkLst>
        </pc:spChg>
        <pc:spChg chg="add mod">
          <ac:chgData name="Quân Trần" userId="6ee9ccf61910f710" providerId="LiveId" clId="{0C9C253B-EFBA-41D6-9F9D-3D5F3B56B9D0}" dt="2023-07-04T14:18:16.875" v="6311" actId="20577"/>
          <ac:spMkLst>
            <pc:docMk/>
            <pc:sldMk cId="950881046" sldId="325"/>
            <ac:spMk id="7" creationId="{55D74677-EABB-F71F-EF83-EC671740FC13}"/>
          </ac:spMkLst>
        </pc:spChg>
        <pc:spChg chg="mod">
          <ac:chgData name="Quân Trần" userId="6ee9ccf61910f710" providerId="LiveId" clId="{0C9C253B-EFBA-41D6-9F9D-3D5F3B56B9D0}" dt="2023-06-17T20:37:17.567" v="3293" actId="255"/>
          <ac:spMkLst>
            <pc:docMk/>
            <pc:sldMk cId="950881046" sldId="325"/>
            <ac:spMk id="9" creationId="{00000000-0000-0000-0000-000000000000}"/>
          </ac:spMkLst>
        </pc:spChg>
        <pc:spChg chg="add mod">
          <ac:chgData name="Quân Trần" userId="6ee9ccf61910f710" providerId="LiveId" clId="{0C9C253B-EFBA-41D6-9F9D-3D5F3B56B9D0}" dt="2023-06-17T20:31:03.263" v="2824" actId="164"/>
          <ac:spMkLst>
            <pc:docMk/>
            <pc:sldMk cId="950881046" sldId="325"/>
            <ac:spMk id="11" creationId="{428FAE89-9092-6967-29F4-D6285435ABA9}"/>
          </ac:spMkLst>
        </pc:spChg>
        <pc:spChg chg="mod">
          <ac:chgData name="Quân Trần" userId="6ee9ccf61910f710" providerId="LiveId" clId="{0C9C253B-EFBA-41D6-9F9D-3D5F3B56B9D0}" dt="2023-07-04T14:15:01.410" v="6189" actId="164"/>
          <ac:spMkLst>
            <pc:docMk/>
            <pc:sldMk cId="950881046" sldId="325"/>
            <ac:spMk id="17" creationId="{00000000-0000-0000-0000-000000000000}"/>
          </ac:spMkLst>
        </pc:spChg>
        <pc:spChg chg="add mod">
          <ac:chgData name="Quân Trần" userId="6ee9ccf61910f710" providerId="LiveId" clId="{0C9C253B-EFBA-41D6-9F9D-3D5F3B56B9D0}" dt="2023-06-17T20:32:14.327" v="2861" actId="164"/>
          <ac:spMkLst>
            <pc:docMk/>
            <pc:sldMk cId="950881046" sldId="325"/>
            <ac:spMk id="18" creationId="{F3FFCC1F-C8E2-05F3-2F8C-394C676E9654}"/>
          </ac:spMkLst>
        </pc:spChg>
        <pc:spChg chg="add mod">
          <ac:chgData name="Quân Trần" userId="6ee9ccf61910f710" providerId="LiveId" clId="{0C9C253B-EFBA-41D6-9F9D-3D5F3B56B9D0}" dt="2023-06-17T20:33:10.131" v="2933" actId="164"/>
          <ac:spMkLst>
            <pc:docMk/>
            <pc:sldMk cId="950881046" sldId="325"/>
            <ac:spMk id="21" creationId="{988DF0B4-49E7-4E68-FC52-B22C4D1BFBEA}"/>
          </ac:spMkLst>
        </pc:spChg>
        <pc:spChg chg="add mod">
          <ac:chgData name="Quân Trần" userId="6ee9ccf61910f710" providerId="LiveId" clId="{0C9C253B-EFBA-41D6-9F9D-3D5F3B56B9D0}" dt="2023-06-17T20:36:06.467" v="3208" actId="164"/>
          <ac:spMkLst>
            <pc:docMk/>
            <pc:sldMk cId="950881046" sldId="325"/>
            <ac:spMk id="24" creationId="{DDA8CC4A-05B8-9A5B-FB2F-5ACB3EA28C5B}"/>
          </ac:spMkLst>
        </pc:spChg>
        <pc:spChg chg="add mod">
          <ac:chgData name="Quân Trần" userId="6ee9ccf61910f710" providerId="LiveId" clId="{0C9C253B-EFBA-41D6-9F9D-3D5F3B56B9D0}" dt="2023-06-17T20:33:57.725" v="2986" actId="164"/>
          <ac:spMkLst>
            <pc:docMk/>
            <pc:sldMk cId="950881046" sldId="325"/>
            <ac:spMk id="27" creationId="{D1AF7B15-571B-828E-98F0-24E94EE92871}"/>
          </ac:spMkLst>
        </pc:spChg>
        <pc:spChg chg="add mod">
          <ac:chgData name="Quân Trần" userId="6ee9ccf61910f710" providerId="LiveId" clId="{0C9C253B-EFBA-41D6-9F9D-3D5F3B56B9D0}" dt="2023-06-17T20:35:16.075" v="3086" actId="164"/>
          <ac:spMkLst>
            <pc:docMk/>
            <pc:sldMk cId="950881046" sldId="325"/>
            <ac:spMk id="31" creationId="{9F2430C0-D8ED-6E0D-6111-F9CC6F1F58EB}"/>
          </ac:spMkLst>
        </pc:spChg>
        <pc:spChg chg="add del mod">
          <ac:chgData name="Quân Trần" userId="6ee9ccf61910f710" providerId="LiveId" clId="{0C9C253B-EFBA-41D6-9F9D-3D5F3B56B9D0}" dt="2023-07-04T14:09:09.129" v="5880" actId="478"/>
          <ac:spMkLst>
            <pc:docMk/>
            <pc:sldMk cId="950881046" sldId="325"/>
            <ac:spMk id="35" creationId="{8D3CEA49-7394-6D85-ACBF-E240C57E493B}"/>
          </ac:spMkLst>
        </pc:spChg>
        <pc:spChg chg="add del mod">
          <ac:chgData name="Quân Trần" userId="6ee9ccf61910f710" providerId="LiveId" clId="{0C9C253B-EFBA-41D6-9F9D-3D5F3B56B9D0}" dt="2023-07-04T14:09:18.202" v="5884" actId="1076"/>
          <ac:spMkLst>
            <pc:docMk/>
            <pc:sldMk cId="950881046" sldId="325"/>
            <ac:spMk id="36" creationId="{CC8DC1EC-8171-BC4B-9DF1-C917C4CF11C8}"/>
          </ac:spMkLst>
        </pc:spChg>
        <pc:spChg chg="add del mod">
          <ac:chgData name="Quân Trần" userId="6ee9ccf61910f710" providerId="LiveId" clId="{0C9C253B-EFBA-41D6-9F9D-3D5F3B56B9D0}" dt="2023-07-04T14:13:02.355" v="6169" actId="11"/>
          <ac:spMkLst>
            <pc:docMk/>
            <pc:sldMk cId="950881046" sldId="325"/>
            <ac:spMk id="38" creationId="{FF86915F-36EA-ADCF-5B61-F74CECD47165}"/>
          </ac:spMkLst>
        </pc:spChg>
        <pc:grpChg chg="add del mod">
          <ac:chgData name="Quân Trần" userId="6ee9ccf61910f710" providerId="LiveId" clId="{0C9C253B-EFBA-41D6-9F9D-3D5F3B56B9D0}" dt="2023-07-04T14:15:04.264" v="6191" actId="21"/>
          <ac:grpSpMkLst>
            <pc:docMk/>
            <pc:sldMk cId="950881046" sldId="325"/>
            <ac:grpSpMk id="6" creationId="{4086129C-7FCF-F789-A75E-A6EEABB37133}"/>
          </ac:grpSpMkLst>
        </pc:grpChg>
        <pc:grpChg chg="add mod">
          <ac:chgData name="Quân Trần" userId="6ee9ccf61910f710" providerId="LiveId" clId="{0C9C253B-EFBA-41D6-9F9D-3D5F3B56B9D0}" dt="2023-06-17T20:29:54.161" v="2758" actId="164"/>
          <ac:grpSpMkLst>
            <pc:docMk/>
            <pc:sldMk cId="950881046" sldId="325"/>
            <ac:grpSpMk id="10" creationId="{4BD1B48B-19F3-0B7A-DAC6-866FCF26EB7E}"/>
          </ac:grpSpMkLst>
        </pc:grpChg>
        <pc:grpChg chg="add del mod">
          <ac:chgData name="Quân Trần" userId="6ee9ccf61910f710" providerId="LiveId" clId="{0C9C253B-EFBA-41D6-9F9D-3D5F3B56B9D0}" dt="2023-06-17T20:30:28.338" v="2765" actId="478"/>
          <ac:grpSpMkLst>
            <pc:docMk/>
            <pc:sldMk cId="950881046" sldId="325"/>
            <ac:grpSpMk id="12" creationId="{663E2BA1-59BC-47D5-B9FA-DBA561309546}"/>
          </ac:grpSpMkLst>
        </pc:grpChg>
        <pc:grpChg chg="mod">
          <ac:chgData name="Quân Trần" userId="6ee9ccf61910f710" providerId="LiveId" clId="{0C9C253B-EFBA-41D6-9F9D-3D5F3B56B9D0}" dt="2023-07-04T14:15:01.410" v="6189" actId="164"/>
          <ac:grpSpMkLst>
            <pc:docMk/>
            <pc:sldMk cId="950881046" sldId="325"/>
            <ac:grpSpMk id="14" creationId="{00000000-0000-0000-0000-000000000000}"/>
          </ac:grpSpMkLst>
        </pc:grpChg>
        <pc:grpChg chg="add del mod">
          <ac:chgData name="Quân Trần" userId="6ee9ccf61910f710" providerId="LiveId" clId="{0C9C253B-EFBA-41D6-9F9D-3D5F3B56B9D0}" dt="2023-06-17T20:31:29.921" v="2828" actId="478"/>
          <ac:grpSpMkLst>
            <pc:docMk/>
            <pc:sldMk cId="950881046" sldId="325"/>
            <ac:grpSpMk id="19" creationId="{27246492-A8CA-5F80-A877-76494FCDAA6B}"/>
          </ac:grpSpMkLst>
        </pc:grpChg>
        <pc:grpChg chg="add del mod">
          <ac:chgData name="Quân Trần" userId="6ee9ccf61910f710" providerId="LiveId" clId="{0C9C253B-EFBA-41D6-9F9D-3D5F3B56B9D0}" dt="2023-06-17T20:32:35.819" v="2865" actId="478"/>
          <ac:grpSpMkLst>
            <pc:docMk/>
            <pc:sldMk cId="950881046" sldId="325"/>
            <ac:grpSpMk id="22" creationId="{F06038CE-0079-1896-986A-9A624E96DB99}"/>
          </ac:grpSpMkLst>
        </pc:grpChg>
        <pc:grpChg chg="add del mod">
          <ac:chgData name="Quân Trần" userId="6ee9ccf61910f710" providerId="LiveId" clId="{0C9C253B-EFBA-41D6-9F9D-3D5F3B56B9D0}" dt="2023-06-17T20:33:30.751" v="2938" actId="478"/>
          <ac:grpSpMkLst>
            <pc:docMk/>
            <pc:sldMk cId="950881046" sldId="325"/>
            <ac:grpSpMk id="25" creationId="{4BCCD3C0-511A-7360-B3E2-73B06AB0B1D9}"/>
          </ac:grpSpMkLst>
        </pc:grpChg>
        <pc:grpChg chg="add del mod">
          <ac:chgData name="Quân Trần" userId="6ee9ccf61910f710" providerId="LiveId" clId="{0C9C253B-EFBA-41D6-9F9D-3D5F3B56B9D0}" dt="2023-06-17T20:34:18.219" v="2992" actId="478"/>
          <ac:grpSpMkLst>
            <pc:docMk/>
            <pc:sldMk cId="950881046" sldId="325"/>
            <ac:grpSpMk id="28" creationId="{152C2DD1-1DAC-1332-A4C4-1419CDB3F548}"/>
          </ac:grpSpMkLst>
        </pc:grpChg>
        <pc:grpChg chg="add del mod">
          <ac:chgData name="Quân Trần" userId="6ee9ccf61910f710" providerId="LiveId" clId="{0C9C253B-EFBA-41D6-9F9D-3D5F3B56B9D0}" dt="2023-06-17T20:35:18.678" v="3087" actId="21"/>
          <ac:grpSpMkLst>
            <pc:docMk/>
            <pc:sldMk cId="950881046" sldId="325"/>
            <ac:grpSpMk id="32" creationId="{6315C245-77EC-A695-E479-E5546CFA8F56}"/>
          </ac:grpSpMkLst>
        </pc:grpChg>
        <pc:grpChg chg="add del mod">
          <ac:chgData name="Quân Trần" userId="6ee9ccf61910f710" providerId="LiveId" clId="{0C9C253B-EFBA-41D6-9F9D-3D5F3B56B9D0}" dt="2023-06-17T20:36:46.470" v="3212" actId="478"/>
          <ac:grpSpMkLst>
            <pc:docMk/>
            <pc:sldMk cId="950881046" sldId="325"/>
            <ac:grpSpMk id="34" creationId="{B57C7207-A2AE-8BDB-8995-3B2909FFB4AF}"/>
          </ac:grpSpMkLst>
        </pc:grpChg>
        <pc:picChg chg="del">
          <ac:chgData name="Quân Trần" userId="6ee9ccf61910f710" providerId="LiveId" clId="{0C9C253B-EFBA-41D6-9F9D-3D5F3B56B9D0}" dt="2023-06-17T20:29:15.053" v="2685" actId="478"/>
          <ac:picMkLst>
            <pc:docMk/>
            <pc:sldMk cId="950881046" sldId="325"/>
            <ac:picMk id="3" creationId="{2A98EB26-0EC8-F1A8-EE82-4BF5980CEDD1}"/>
          </ac:picMkLst>
        </pc:picChg>
        <pc:picChg chg="add mod">
          <ac:chgData name="Quân Trần" userId="6ee9ccf61910f710" providerId="LiveId" clId="{0C9C253B-EFBA-41D6-9F9D-3D5F3B56B9D0}" dt="2023-06-17T20:30:03.738" v="2761" actId="164"/>
          <ac:picMkLst>
            <pc:docMk/>
            <pc:sldMk cId="950881046" sldId="325"/>
            <ac:picMk id="7" creationId="{154BAE07-105F-5E5F-7208-70603C5FF9E8}"/>
          </ac:picMkLst>
        </pc:picChg>
        <pc:picChg chg="add del mod">
          <ac:chgData name="Quân Trần" userId="6ee9ccf61910f710" providerId="LiveId" clId="{0C9C253B-EFBA-41D6-9F9D-3D5F3B56B9D0}" dt="2023-06-17T20:29:43.767" v="2753" actId="478"/>
          <ac:picMkLst>
            <pc:docMk/>
            <pc:sldMk cId="950881046" sldId="325"/>
            <ac:picMk id="8" creationId="{512FD3F2-4BF6-2609-6BF4-3C2267C6B7DF}"/>
          </ac:picMkLst>
        </pc:picChg>
        <pc:picChg chg="add mod">
          <ac:chgData name="Quân Trần" userId="6ee9ccf61910f710" providerId="LiveId" clId="{0C9C253B-EFBA-41D6-9F9D-3D5F3B56B9D0}" dt="2023-06-17T20:31:03.263" v="2824" actId="164"/>
          <ac:picMkLst>
            <pc:docMk/>
            <pc:sldMk cId="950881046" sldId="325"/>
            <ac:picMk id="13" creationId="{D985AB4D-DF33-02FD-66F1-0B42CED82FF7}"/>
          </ac:picMkLst>
        </pc:picChg>
        <pc:picChg chg="add mod">
          <ac:chgData name="Quân Trần" userId="6ee9ccf61910f710" providerId="LiveId" clId="{0C9C253B-EFBA-41D6-9F9D-3D5F3B56B9D0}" dt="2023-06-17T20:32:14.327" v="2861" actId="164"/>
          <ac:picMkLst>
            <pc:docMk/>
            <pc:sldMk cId="950881046" sldId="325"/>
            <ac:picMk id="20" creationId="{AF7FEA02-A65E-09C5-9632-029C49054B1A}"/>
          </ac:picMkLst>
        </pc:picChg>
        <pc:picChg chg="add mod">
          <ac:chgData name="Quân Trần" userId="6ee9ccf61910f710" providerId="LiveId" clId="{0C9C253B-EFBA-41D6-9F9D-3D5F3B56B9D0}" dt="2023-06-17T20:33:10.131" v="2933" actId="164"/>
          <ac:picMkLst>
            <pc:docMk/>
            <pc:sldMk cId="950881046" sldId="325"/>
            <ac:picMk id="23" creationId="{2B0553EA-9E43-1743-3D45-1D7F387E6F48}"/>
          </ac:picMkLst>
        </pc:picChg>
        <pc:picChg chg="add mod">
          <ac:chgData name="Quân Trần" userId="6ee9ccf61910f710" providerId="LiveId" clId="{0C9C253B-EFBA-41D6-9F9D-3D5F3B56B9D0}" dt="2023-06-17T20:33:57.725" v="2986" actId="164"/>
          <ac:picMkLst>
            <pc:docMk/>
            <pc:sldMk cId="950881046" sldId="325"/>
            <ac:picMk id="26" creationId="{77020AA4-6B4F-8266-6D04-A7006D2D8239}"/>
          </ac:picMkLst>
        </pc:picChg>
        <pc:picChg chg="add del mod">
          <ac:chgData name="Quân Trần" userId="6ee9ccf61910f710" providerId="LiveId" clId="{0C9C253B-EFBA-41D6-9F9D-3D5F3B56B9D0}" dt="2023-06-17T20:34:28.084" v="2995" actId="478"/>
          <ac:picMkLst>
            <pc:docMk/>
            <pc:sldMk cId="950881046" sldId="325"/>
            <ac:picMk id="29" creationId="{4ECD10BA-5F32-00B8-25EE-301617233FA3}"/>
          </ac:picMkLst>
        </pc:picChg>
        <pc:picChg chg="add mod">
          <ac:chgData name="Quân Trần" userId="6ee9ccf61910f710" providerId="LiveId" clId="{0C9C253B-EFBA-41D6-9F9D-3D5F3B56B9D0}" dt="2023-06-17T20:35:16.075" v="3086" actId="164"/>
          <ac:picMkLst>
            <pc:docMk/>
            <pc:sldMk cId="950881046" sldId="325"/>
            <ac:picMk id="30" creationId="{2E6D2B8C-DA1B-8938-0450-1511F6251162}"/>
          </ac:picMkLst>
        </pc:picChg>
        <pc:picChg chg="add mod">
          <ac:chgData name="Quân Trần" userId="6ee9ccf61910f710" providerId="LiveId" clId="{0C9C253B-EFBA-41D6-9F9D-3D5F3B56B9D0}" dt="2023-06-17T20:36:06.467" v="3208" actId="164"/>
          <ac:picMkLst>
            <pc:docMk/>
            <pc:sldMk cId="950881046" sldId="325"/>
            <ac:picMk id="33" creationId="{D50955C9-5BF6-59DB-97E9-45AEC8B6FA85}"/>
          </ac:picMkLst>
        </pc:picChg>
      </pc:sldChg>
      <pc:sldChg chg="addSp delSp modSp add mod delAnim modAnim">
        <pc:chgData name="Quân Trần" userId="6ee9ccf61910f710" providerId="LiveId" clId="{0C9C253B-EFBA-41D6-9F9D-3D5F3B56B9D0}" dt="2023-07-04T14:17:07.917" v="6242" actId="20577"/>
        <pc:sldMkLst>
          <pc:docMk/>
          <pc:sldMk cId="3409422320" sldId="326"/>
        </pc:sldMkLst>
        <pc:spChg chg="del mod">
          <ac:chgData name="Quân Trần" userId="6ee9ccf61910f710" providerId="LiveId" clId="{0C9C253B-EFBA-41D6-9F9D-3D5F3B56B9D0}" dt="2023-06-17T20:58:38.353" v="3691" actId="478"/>
          <ac:spMkLst>
            <pc:docMk/>
            <pc:sldMk cId="3409422320" sldId="326"/>
            <ac:spMk id="2" creationId="{7EFF8FA5-FD87-6559-EBC8-02A6191A8C69}"/>
          </ac:spMkLst>
        </pc:spChg>
        <pc:spChg chg="add mod">
          <ac:chgData name="Quân Trần" userId="6ee9ccf61910f710" providerId="LiveId" clId="{0C9C253B-EFBA-41D6-9F9D-3D5F3B56B9D0}" dt="2023-07-04T14:17:07.917" v="6242" actId="20577"/>
          <ac:spMkLst>
            <pc:docMk/>
            <pc:sldMk cId="3409422320" sldId="326"/>
            <ac:spMk id="2" creationId="{A55B273F-90EC-981D-078A-FCC875B42F5B}"/>
          </ac:spMkLst>
        </pc:spChg>
        <pc:spChg chg="del">
          <ac:chgData name="Quân Trần" userId="6ee9ccf61910f710" providerId="LiveId" clId="{0C9C253B-EFBA-41D6-9F9D-3D5F3B56B9D0}" dt="2023-06-17T20:54:08.101" v="3595" actId="478"/>
          <ac:spMkLst>
            <pc:docMk/>
            <pc:sldMk cId="3409422320" sldId="326"/>
            <ac:spMk id="4" creationId="{94D9778A-4DA4-D336-E7B4-116911202760}"/>
          </ac:spMkLst>
        </pc:spChg>
        <pc:spChg chg="add del mod">
          <ac:chgData name="Quân Trần" userId="6ee9ccf61910f710" providerId="LiveId" clId="{0C9C253B-EFBA-41D6-9F9D-3D5F3B56B9D0}" dt="2023-06-17T21:05:08.771" v="3781" actId="21"/>
          <ac:spMkLst>
            <pc:docMk/>
            <pc:sldMk cId="3409422320" sldId="326"/>
            <ac:spMk id="5" creationId="{FA606083-5D93-2D38-A815-51716CD57296}"/>
          </ac:spMkLst>
        </pc:spChg>
        <pc:spChg chg="add del mod">
          <ac:chgData name="Quân Trần" userId="6ee9ccf61910f710" providerId="LiveId" clId="{0C9C253B-EFBA-41D6-9F9D-3D5F3B56B9D0}" dt="2023-06-17T20:56:37.790" v="3612" actId="21"/>
          <ac:spMkLst>
            <pc:docMk/>
            <pc:sldMk cId="3409422320" sldId="326"/>
            <ac:spMk id="7" creationId="{F2F3CDB8-BF2C-7DF3-FBD3-8C30874A1808}"/>
          </ac:spMkLst>
        </pc:spChg>
        <pc:spChg chg="add del mod">
          <ac:chgData name="Quân Trần" userId="6ee9ccf61910f710" providerId="LiveId" clId="{0C9C253B-EFBA-41D6-9F9D-3D5F3B56B9D0}" dt="2023-06-17T21:04:54.296" v="3780" actId="478"/>
          <ac:spMkLst>
            <pc:docMk/>
            <pc:sldMk cId="3409422320" sldId="326"/>
            <ac:spMk id="8" creationId="{BBEE4D27-24A4-6F4C-A189-7513858771FE}"/>
          </ac:spMkLst>
        </pc:spChg>
        <pc:spChg chg="mod">
          <ac:chgData name="Quân Trần" userId="6ee9ccf61910f710" providerId="LiveId" clId="{0C9C253B-EFBA-41D6-9F9D-3D5F3B56B9D0}" dt="2023-06-17T20:58:36.202" v="3690"/>
          <ac:spMkLst>
            <pc:docMk/>
            <pc:sldMk cId="3409422320" sldId="326"/>
            <ac:spMk id="9" creationId="{00000000-0000-0000-0000-000000000000}"/>
          </ac:spMkLst>
        </pc:spChg>
        <pc:spChg chg="add mod">
          <ac:chgData name="Quân Trần" userId="6ee9ccf61910f710" providerId="LiveId" clId="{0C9C253B-EFBA-41D6-9F9D-3D5F3B56B9D0}" dt="2023-06-17T21:14:13.309" v="3868" actId="20577"/>
          <ac:spMkLst>
            <pc:docMk/>
            <pc:sldMk cId="3409422320" sldId="326"/>
            <ac:spMk id="10" creationId="{794A7CF1-9DB8-6266-71B8-A90F8BF0169A}"/>
          </ac:spMkLst>
        </pc:spChg>
        <pc:spChg chg="add del">
          <ac:chgData name="Quân Trần" userId="6ee9ccf61910f710" providerId="LiveId" clId="{0C9C253B-EFBA-41D6-9F9D-3D5F3B56B9D0}" dt="2023-06-17T21:15:53.243" v="3870" actId="478"/>
          <ac:spMkLst>
            <pc:docMk/>
            <pc:sldMk cId="3409422320" sldId="326"/>
            <ac:spMk id="12" creationId="{5157831C-C18B-E481-EFEE-6039E619BEAA}"/>
          </ac:spMkLst>
        </pc:spChg>
        <pc:spChg chg="mod">
          <ac:chgData name="Quân Trần" userId="6ee9ccf61910f710" providerId="LiveId" clId="{0C9C253B-EFBA-41D6-9F9D-3D5F3B56B9D0}" dt="2023-06-17T20:58:29.203" v="3688" actId="20577"/>
          <ac:spMkLst>
            <pc:docMk/>
            <pc:sldMk cId="3409422320" sldId="326"/>
            <ac:spMk id="17" creationId="{00000000-0000-0000-0000-000000000000}"/>
          </ac:spMkLst>
        </pc:spChg>
        <pc:spChg chg="add mod">
          <ac:chgData name="Quân Trần" userId="6ee9ccf61910f710" providerId="LiveId" clId="{0C9C253B-EFBA-41D6-9F9D-3D5F3B56B9D0}" dt="2023-06-17T21:19:59.645" v="4004" actId="1076"/>
          <ac:spMkLst>
            <pc:docMk/>
            <pc:sldMk cId="3409422320" sldId="326"/>
            <ac:spMk id="23" creationId="{C7AEE2F3-4228-A182-5E88-12B32A01A2BD}"/>
          </ac:spMkLst>
        </pc:spChg>
        <pc:spChg chg="add del">
          <ac:chgData name="Quân Trần" userId="6ee9ccf61910f710" providerId="LiveId" clId="{0C9C253B-EFBA-41D6-9F9D-3D5F3B56B9D0}" dt="2023-06-17T21:27:35.377" v="4192" actId="478"/>
          <ac:spMkLst>
            <pc:docMk/>
            <pc:sldMk cId="3409422320" sldId="326"/>
            <ac:spMk id="25" creationId="{F006A551-E727-B153-9D34-CE57499AFF24}"/>
          </ac:spMkLst>
        </pc:spChg>
        <pc:picChg chg="add del mod">
          <ac:chgData name="Quân Trần" userId="6ee9ccf61910f710" providerId="LiveId" clId="{0C9C253B-EFBA-41D6-9F9D-3D5F3B56B9D0}" dt="2023-07-01T18:11:01.892" v="4666"/>
          <ac:picMkLst>
            <pc:docMk/>
            <pc:sldMk cId="3409422320" sldId="326"/>
            <ac:picMk id="3" creationId="{38B69C03-A760-3549-6A76-BF33F1341F7C}"/>
          </ac:picMkLst>
        </pc:picChg>
        <pc:picChg chg="add mod">
          <ac:chgData name="Quân Trần" userId="6ee9ccf61910f710" providerId="LiveId" clId="{0C9C253B-EFBA-41D6-9F9D-3D5F3B56B9D0}" dt="2023-07-01T18:11:18.955" v="4671" actId="1076"/>
          <ac:picMkLst>
            <pc:docMk/>
            <pc:sldMk cId="3409422320" sldId="326"/>
            <ac:picMk id="5" creationId="{01A5EF28-9DDD-ECDD-934A-B621B423DB80}"/>
          </ac:picMkLst>
        </pc:picChg>
        <pc:picChg chg="add mod">
          <ac:chgData name="Quân Trần" userId="6ee9ccf61910f710" providerId="LiveId" clId="{0C9C253B-EFBA-41D6-9F9D-3D5F3B56B9D0}" dt="2023-07-01T18:11:53.585" v="4679" actId="1076"/>
          <ac:picMkLst>
            <pc:docMk/>
            <pc:sldMk cId="3409422320" sldId="326"/>
            <ac:picMk id="7" creationId="{DB41B308-8B69-5654-7B89-24FC911232E2}"/>
          </ac:picMkLst>
        </pc:picChg>
        <pc:picChg chg="add mod">
          <ac:chgData name="Quân Trần" userId="6ee9ccf61910f710" providerId="LiveId" clId="{0C9C253B-EFBA-41D6-9F9D-3D5F3B56B9D0}" dt="2023-07-01T18:10:11.109" v="4659" actId="1076"/>
          <ac:picMkLst>
            <pc:docMk/>
            <pc:sldMk cId="3409422320" sldId="326"/>
            <ac:picMk id="18" creationId="{74D6C71D-A722-12E7-A761-9A18E0DBE3A4}"/>
          </ac:picMkLst>
        </pc:picChg>
        <pc:picChg chg="add del mod">
          <ac:chgData name="Quân Trần" userId="6ee9ccf61910f710" providerId="LiveId" clId="{0C9C253B-EFBA-41D6-9F9D-3D5F3B56B9D0}" dt="2023-07-01T18:10:17.133" v="4663" actId="478"/>
          <ac:picMkLst>
            <pc:docMk/>
            <pc:sldMk cId="3409422320" sldId="326"/>
            <ac:picMk id="20" creationId="{E7381C46-0C42-42F8-1210-25970CC79C6C}"/>
          </ac:picMkLst>
        </pc:picChg>
        <pc:picChg chg="add del mod">
          <ac:chgData name="Quân Trần" userId="6ee9ccf61910f710" providerId="LiveId" clId="{0C9C253B-EFBA-41D6-9F9D-3D5F3B56B9D0}" dt="2023-07-01T18:10:18.926" v="4664" actId="478"/>
          <ac:picMkLst>
            <pc:docMk/>
            <pc:sldMk cId="3409422320" sldId="326"/>
            <ac:picMk id="22" creationId="{827C0487-C7F5-C53B-BC8F-E56C0ADD7F1B}"/>
          </ac:picMkLst>
        </pc:picChg>
      </pc:sldChg>
      <pc:sldChg chg="addSp delSp modSp add mod ord delAnim modAnim">
        <pc:chgData name="Quân Trần" userId="6ee9ccf61910f710" providerId="LiveId" clId="{0C9C253B-EFBA-41D6-9F9D-3D5F3B56B9D0}" dt="2023-07-04T14:17:03.888" v="6239" actId="20577"/>
        <pc:sldMkLst>
          <pc:docMk/>
          <pc:sldMk cId="639938458" sldId="327"/>
        </pc:sldMkLst>
        <pc:spChg chg="add mod">
          <ac:chgData name="Quân Trần" userId="6ee9ccf61910f710" providerId="LiveId" clId="{0C9C253B-EFBA-41D6-9F9D-3D5F3B56B9D0}" dt="2023-07-04T14:17:03.888" v="6239" actId="20577"/>
          <ac:spMkLst>
            <pc:docMk/>
            <pc:sldMk cId="639938458" sldId="327"/>
            <ac:spMk id="2" creationId="{58747220-1E42-D22E-13A8-E7697E252A78}"/>
          </ac:spMkLst>
        </pc:spChg>
        <pc:spChg chg="add del mod topLvl">
          <ac:chgData name="Quân Trần" userId="6ee9ccf61910f710" providerId="LiveId" clId="{0C9C253B-EFBA-41D6-9F9D-3D5F3B56B9D0}" dt="2023-07-04T13:23:40.250" v="4686" actId="478"/>
          <ac:spMkLst>
            <pc:docMk/>
            <pc:sldMk cId="639938458" sldId="327"/>
            <ac:spMk id="3" creationId="{319F8529-435B-09F0-44A5-0CF4C008CB51}"/>
          </ac:spMkLst>
        </pc:spChg>
        <pc:spChg chg="add mod topLvl">
          <ac:chgData name="Quân Trần" userId="6ee9ccf61910f710" providerId="LiveId" clId="{0C9C253B-EFBA-41D6-9F9D-3D5F3B56B9D0}" dt="2023-07-04T13:23:58.770" v="4692" actId="1076"/>
          <ac:spMkLst>
            <pc:docMk/>
            <pc:sldMk cId="639938458" sldId="327"/>
            <ac:spMk id="6" creationId="{1DCC2BA5-C8F2-105B-967D-B37DF4DCD5B0}"/>
          </ac:spMkLst>
        </pc:spChg>
        <pc:spChg chg="mod">
          <ac:chgData name="Quân Trần" userId="6ee9ccf61910f710" providerId="LiveId" clId="{0C9C253B-EFBA-41D6-9F9D-3D5F3B56B9D0}" dt="2023-06-17T21:21:33.351" v="4072" actId="20577"/>
          <ac:spMkLst>
            <pc:docMk/>
            <pc:sldMk cId="639938458" sldId="327"/>
            <ac:spMk id="10" creationId="{794A7CF1-9DB8-6266-71B8-A90F8BF0169A}"/>
          </ac:spMkLst>
        </pc:spChg>
        <pc:spChg chg="add mod">
          <ac:chgData name="Quân Trần" userId="6ee9ccf61910f710" providerId="LiveId" clId="{0C9C253B-EFBA-41D6-9F9D-3D5F3B56B9D0}" dt="2023-07-04T13:24:23.512" v="4695" actId="1076"/>
          <ac:spMkLst>
            <pc:docMk/>
            <pc:sldMk cId="639938458" sldId="327"/>
            <ac:spMk id="11" creationId="{9D0AC129-CAF7-64D0-9678-09F01B3C7AC3}"/>
          </ac:spMkLst>
        </pc:spChg>
        <pc:spChg chg="del">
          <ac:chgData name="Quân Trần" userId="6ee9ccf61910f710" providerId="LiveId" clId="{0C9C253B-EFBA-41D6-9F9D-3D5F3B56B9D0}" dt="2023-06-17T21:20:33.324" v="4009" actId="478"/>
          <ac:spMkLst>
            <pc:docMk/>
            <pc:sldMk cId="639938458" sldId="327"/>
            <ac:spMk id="23" creationId="{C7AEE2F3-4228-A182-5E88-12B32A01A2BD}"/>
          </ac:spMkLst>
        </pc:spChg>
        <pc:grpChg chg="add del mod">
          <ac:chgData name="Quân Trần" userId="6ee9ccf61910f710" providerId="LiveId" clId="{0C9C253B-EFBA-41D6-9F9D-3D5F3B56B9D0}" dt="2023-07-04T13:23:40.250" v="4686" actId="478"/>
          <ac:grpSpMkLst>
            <pc:docMk/>
            <pc:sldMk cId="639938458" sldId="327"/>
            <ac:grpSpMk id="7" creationId="{4238EE50-E1DB-72ED-0D1D-800D33223EDE}"/>
          </ac:grpSpMkLst>
        </pc:grpChg>
        <pc:grpChg chg="add mod">
          <ac:chgData name="Quân Trần" userId="6ee9ccf61910f710" providerId="LiveId" clId="{0C9C253B-EFBA-41D6-9F9D-3D5F3B56B9D0}" dt="2023-07-04T13:23:49.029" v="4689" actId="1076"/>
          <ac:grpSpMkLst>
            <pc:docMk/>
            <pc:sldMk cId="639938458" sldId="327"/>
            <ac:grpSpMk id="12" creationId="{9B273D58-EE11-234E-6E25-E54AB37733C4}"/>
          </ac:grpSpMkLst>
        </pc:grpChg>
        <pc:picChg chg="add del mod">
          <ac:chgData name="Quân Trần" userId="6ee9ccf61910f710" providerId="LiveId" clId="{0C9C253B-EFBA-41D6-9F9D-3D5F3B56B9D0}" dt="2023-06-17T21:23:01.994" v="4098" actId="478"/>
          <ac:picMkLst>
            <pc:docMk/>
            <pc:sldMk cId="639938458" sldId="327"/>
            <ac:picMk id="4" creationId="{0C8104CA-3849-59EE-36D7-74934D884BA8}"/>
          </ac:picMkLst>
        </pc:picChg>
        <pc:picChg chg="add mod">
          <ac:chgData name="Quân Trần" userId="6ee9ccf61910f710" providerId="LiveId" clId="{0C9C253B-EFBA-41D6-9F9D-3D5F3B56B9D0}" dt="2023-06-17T21:26:03.795" v="4188" actId="164"/>
          <ac:picMkLst>
            <pc:docMk/>
            <pc:sldMk cId="639938458" sldId="327"/>
            <ac:picMk id="8" creationId="{1DB3FBDF-726C-AAA2-49A9-99F5B17985F6}"/>
          </ac:picMkLst>
        </pc:picChg>
        <pc:picChg chg="del">
          <ac:chgData name="Quân Trần" userId="6ee9ccf61910f710" providerId="LiveId" clId="{0C9C253B-EFBA-41D6-9F9D-3D5F3B56B9D0}" dt="2023-06-17T21:20:34.134" v="4010" actId="478"/>
          <ac:picMkLst>
            <pc:docMk/>
            <pc:sldMk cId="639938458" sldId="327"/>
            <ac:picMk id="18" creationId="{74D6C71D-A722-12E7-A761-9A18E0DBE3A4}"/>
          </ac:picMkLst>
        </pc:picChg>
        <pc:picChg chg="del">
          <ac:chgData name="Quân Trần" userId="6ee9ccf61910f710" providerId="LiveId" clId="{0C9C253B-EFBA-41D6-9F9D-3D5F3B56B9D0}" dt="2023-06-17T21:20:34.610" v="4011" actId="478"/>
          <ac:picMkLst>
            <pc:docMk/>
            <pc:sldMk cId="639938458" sldId="327"/>
            <ac:picMk id="20" creationId="{E7381C46-0C42-42F8-1210-25970CC79C6C}"/>
          </ac:picMkLst>
        </pc:picChg>
        <pc:picChg chg="del">
          <ac:chgData name="Quân Trần" userId="6ee9ccf61910f710" providerId="LiveId" clId="{0C9C253B-EFBA-41D6-9F9D-3D5F3B56B9D0}" dt="2023-06-17T21:20:35.041" v="4012" actId="478"/>
          <ac:picMkLst>
            <pc:docMk/>
            <pc:sldMk cId="639938458" sldId="327"/>
            <ac:picMk id="22" creationId="{827C0487-C7F5-C53B-BC8F-E56C0ADD7F1B}"/>
          </ac:picMkLst>
        </pc:picChg>
      </pc:sldChg>
      <pc:sldChg chg="addSp delSp modSp add mod">
        <pc:chgData name="Quân Trần" userId="6ee9ccf61910f710" providerId="LiveId" clId="{0C9C253B-EFBA-41D6-9F9D-3D5F3B56B9D0}" dt="2023-07-04T14:18:02.866" v="6296" actId="20577"/>
        <pc:sldMkLst>
          <pc:docMk/>
          <pc:sldMk cId="212766402" sldId="328"/>
        </pc:sldMkLst>
        <pc:spChg chg="mod">
          <ac:chgData name="Quân Trần" userId="6ee9ccf61910f710" providerId="LiveId" clId="{0C9C253B-EFBA-41D6-9F9D-3D5F3B56B9D0}" dt="2023-06-17T21:31:02.462" v="4210" actId="20577"/>
          <ac:spMkLst>
            <pc:docMk/>
            <pc:sldMk cId="212766402" sldId="328"/>
            <ac:spMk id="2" creationId="{7EFF8FA5-FD87-6559-EBC8-02A6191A8C69}"/>
          </ac:spMkLst>
        </pc:spChg>
        <pc:spChg chg="add del mod">
          <ac:chgData name="Quân Trần" userId="6ee9ccf61910f710" providerId="LiveId" clId="{0C9C253B-EFBA-41D6-9F9D-3D5F3B56B9D0}" dt="2023-06-17T21:33:33.912" v="4337" actId="478"/>
          <ac:spMkLst>
            <pc:docMk/>
            <pc:sldMk cId="212766402" sldId="328"/>
            <ac:spMk id="3" creationId="{B6D94ED6-619E-1DF3-7CBF-D1090DEF4625}"/>
          </ac:spMkLst>
        </pc:spChg>
        <pc:spChg chg="add mod">
          <ac:chgData name="Quân Trần" userId="6ee9ccf61910f710" providerId="LiveId" clId="{0C9C253B-EFBA-41D6-9F9D-3D5F3B56B9D0}" dt="2023-07-04T14:18:02.866" v="6296" actId="20577"/>
          <ac:spMkLst>
            <pc:docMk/>
            <pc:sldMk cId="212766402" sldId="328"/>
            <ac:spMk id="3" creationId="{E96FF839-7834-8031-8741-326C33C39127}"/>
          </ac:spMkLst>
        </pc:spChg>
        <pc:spChg chg="del">
          <ac:chgData name="Quân Trần" userId="6ee9ccf61910f710" providerId="LiveId" clId="{0C9C253B-EFBA-41D6-9F9D-3D5F3B56B9D0}" dt="2023-06-17T21:31:05.075" v="4211" actId="478"/>
          <ac:spMkLst>
            <pc:docMk/>
            <pc:sldMk cId="212766402" sldId="328"/>
            <ac:spMk id="4" creationId="{94D9778A-4DA4-D336-E7B4-116911202760}"/>
          </ac:spMkLst>
        </pc:spChg>
        <pc:spChg chg="add mod">
          <ac:chgData name="Quân Trần" userId="6ee9ccf61910f710" providerId="LiveId" clId="{0C9C253B-EFBA-41D6-9F9D-3D5F3B56B9D0}" dt="2023-06-17T21:33:39.620" v="4338" actId="1076"/>
          <ac:spMkLst>
            <pc:docMk/>
            <pc:sldMk cId="212766402" sldId="328"/>
            <ac:spMk id="12" creationId="{BC982784-541A-A2A4-CB2B-1D9E410FFCCC}"/>
          </ac:spMkLst>
        </pc:spChg>
        <pc:picChg chg="add mod">
          <ac:chgData name="Quân Trần" userId="6ee9ccf61910f710" providerId="LiveId" clId="{0C9C253B-EFBA-41D6-9F9D-3D5F3B56B9D0}" dt="2023-06-17T21:31:36.129" v="4217" actId="14100"/>
          <ac:picMkLst>
            <pc:docMk/>
            <pc:sldMk cId="212766402" sldId="328"/>
            <ac:picMk id="5" creationId="{9668A8CF-EDBC-9FDE-2FF4-D4D9AF1AB1A8}"/>
          </ac:picMkLst>
        </pc:picChg>
        <pc:picChg chg="add mod">
          <ac:chgData name="Quân Trần" userId="6ee9ccf61910f710" providerId="LiveId" clId="{0C9C253B-EFBA-41D6-9F9D-3D5F3B56B9D0}" dt="2023-06-17T21:31:51.358" v="4225" actId="14100"/>
          <ac:picMkLst>
            <pc:docMk/>
            <pc:sldMk cId="212766402" sldId="328"/>
            <ac:picMk id="6" creationId="{718FD5F0-620D-2FC5-ED2A-D0343800B180}"/>
          </ac:picMkLst>
        </pc:picChg>
        <pc:picChg chg="add del mod">
          <ac:chgData name="Quân Trần" userId="6ee9ccf61910f710" providerId="LiveId" clId="{0C9C253B-EFBA-41D6-9F9D-3D5F3B56B9D0}" dt="2023-06-17T21:33:00.385" v="4271" actId="478"/>
          <ac:picMkLst>
            <pc:docMk/>
            <pc:sldMk cId="212766402" sldId="328"/>
            <ac:picMk id="7" creationId="{34EF0B29-A3FA-0878-EADF-A7FF91E651B8}"/>
          </ac:picMkLst>
        </pc:picChg>
        <pc:picChg chg="add del mod">
          <ac:chgData name="Quân Trần" userId="6ee9ccf61910f710" providerId="LiveId" clId="{0C9C253B-EFBA-41D6-9F9D-3D5F3B56B9D0}" dt="2023-06-17T21:33:01.931" v="4272" actId="478"/>
          <ac:picMkLst>
            <pc:docMk/>
            <pc:sldMk cId="212766402" sldId="328"/>
            <ac:picMk id="8" creationId="{A34AA01E-CC0D-583D-17CB-815D8D7B1CDD}"/>
          </ac:picMkLst>
        </pc:picChg>
        <pc:picChg chg="add mod">
          <ac:chgData name="Quân Trần" userId="6ee9ccf61910f710" providerId="LiveId" clId="{0C9C253B-EFBA-41D6-9F9D-3D5F3B56B9D0}" dt="2023-06-17T21:33:05.950" v="4274" actId="1076"/>
          <ac:picMkLst>
            <pc:docMk/>
            <pc:sldMk cId="212766402" sldId="328"/>
            <ac:picMk id="10" creationId="{162CB817-C868-1D56-677E-52726B3F1176}"/>
          </ac:picMkLst>
        </pc:picChg>
        <pc:picChg chg="add mod">
          <ac:chgData name="Quân Trần" userId="6ee9ccf61910f710" providerId="LiveId" clId="{0C9C253B-EFBA-41D6-9F9D-3D5F3B56B9D0}" dt="2023-06-17T21:33:12.112" v="4276" actId="1076"/>
          <ac:picMkLst>
            <pc:docMk/>
            <pc:sldMk cId="212766402" sldId="328"/>
            <ac:picMk id="11" creationId="{950F3DED-AC2F-5695-F43F-7E32451E1232}"/>
          </ac:picMkLst>
        </pc:picChg>
      </pc:sldChg>
      <pc:sldChg chg="addSp delSp modSp add mod">
        <pc:chgData name="Quân Trần" userId="6ee9ccf61910f710" providerId="LiveId" clId="{0C9C253B-EFBA-41D6-9F9D-3D5F3B56B9D0}" dt="2023-07-04T14:18:07.080" v="6301" actId="20577"/>
        <pc:sldMkLst>
          <pc:docMk/>
          <pc:sldMk cId="65082365" sldId="329"/>
        </pc:sldMkLst>
        <pc:spChg chg="mod">
          <ac:chgData name="Quân Trần" userId="6ee9ccf61910f710" providerId="LiveId" clId="{0C9C253B-EFBA-41D6-9F9D-3D5F3B56B9D0}" dt="2023-06-17T21:32:33.749" v="4267" actId="1076"/>
          <ac:spMkLst>
            <pc:docMk/>
            <pc:sldMk cId="65082365" sldId="329"/>
            <ac:spMk id="3" creationId="{B6D94ED6-619E-1DF3-7CBF-D1090DEF4625}"/>
          </ac:spMkLst>
        </pc:spChg>
        <pc:spChg chg="add mod">
          <ac:chgData name="Quân Trần" userId="6ee9ccf61910f710" providerId="LiveId" clId="{0C9C253B-EFBA-41D6-9F9D-3D5F3B56B9D0}" dt="2023-07-04T14:18:07.080" v="6301" actId="20577"/>
          <ac:spMkLst>
            <pc:docMk/>
            <pc:sldMk cId="65082365" sldId="329"/>
            <ac:spMk id="5" creationId="{A7CFA11B-4A8E-3549-BE7B-FE3B2EC96351}"/>
          </ac:spMkLst>
        </pc:spChg>
        <pc:picChg chg="add mod">
          <ac:chgData name="Quân Trần" userId="6ee9ccf61910f710" providerId="LiveId" clId="{0C9C253B-EFBA-41D6-9F9D-3D5F3B56B9D0}" dt="2023-06-18T05:42:40.527" v="4364" actId="1076"/>
          <ac:picMkLst>
            <pc:docMk/>
            <pc:sldMk cId="65082365" sldId="329"/>
            <ac:picMk id="4" creationId="{0E9A5EA9-07F2-262E-DA74-658E453B7329}"/>
          </ac:picMkLst>
        </pc:picChg>
        <pc:picChg chg="del">
          <ac:chgData name="Quân Trần" userId="6ee9ccf61910f710" providerId="LiveId" clId="{0C9C253B-EFBA-41D6-9F9D-3D5F3B56B9D0}" dt="2023-06-17T21:32:02.993" v="4227" actId="478"/>
          <ac:picMkLst>
            <pc:docMk/>
            <pc:sldMk cId="65082365" sldId="329"/>
            <ac:picMk id="5" creationId="{9668A8CF-EDBC-9FDE-2FF4-D4D9AF1AB1A8}"/>
          </ac:picMkLst>
        </pc:picChg>
        <pc:picChg chg="del">
          <ac:chgData name="Quân Trần" userId="6ee9ccf61910f710" providerId="LiveId" clId="{0C9C253B-EFBA-41D6-9F9D-3D5F3B56B9D0}" dt="2023-06-17T21:32:04.421" v="4228" actId="478"/>
          <ac:picMkLst>
            <pc:docMk/>
            <pc:sldMk cId="65082365" sldId="329"/>
            <ac:picMk id="6" creationId="{718FD5F0-620D-2FC5-ED2A-D0343800B180}"/>
          </ac:picMkLst>
        </pc:picChg>
        <pc:picChg chg="mod">
          <ac:chgData name="Quân Trần" userId="6ee9ccf61910f710" providerId="LiveId" clId="{0C9C253B-EFBA-41D6-9F9D-3D5F3B56B9D0}" dt="2023-06-18T05:42:34.114" v="4362" actId="14100"/>
          <ac:picMkLst>
            <pc:docMk/>
            <pc:sldMk cId="65082365" sldId="329"/>
            <ac:picMk id="7" creationId="{34EF0B29-A3FA-0878-EADF-A7FF91E651B8}"/>
          </ac:picMkLst>
        </pc:picChg>
        <pc:picChg chg="mod">
          <ac:chgData name="Quân Trần" userId="6ee9ccf61910f710" providerId="LiveId" clId="{0C9C253B-EFBA-41D6-9F9D-3D5F3B56B9D0}" dt="2023-06-18T05:42:38.601" v="4363" actId="14100"/>
          <ac:picMkLst>
            <pc:docMk/>
            <pc:sldMk cId="65082365" sldId="329"/>
            <ac:picMk id="8" creationId="{A34AA01E-CC0D-583D-17CB-815D8D7B1CDD}"/>
          </ac:picMkLst>
        </pc:picChg>
        <pc:picChg chg="add del mod">
          <ac:chgData name="Quân Trần" userId="6ee9ccf61910f710" providerId="LiveId" clId="{0C9C253B-EFBA-41D6-9F9D-3D5F3B56B9D0}" dt="2023-06-17T21:34:01.335" v="4346" actId="478"/>
          <ac:picMkLst>
            <pc:docMk/>
            <pc:sldMk cId="65082365" sldId="329"/>
            <ac:picMk id="10" creationId="{2DF4CDD5-DB44-E31E-39A6-9A15EAEB8210}"/>
          </ac:picMkLst>
        </pc:picChg>
        <pc:picChg chg="add mod">
          <ac:chgData name="Quân Trần" userId="6ee9ccf61910f710" providerId="LiveId" clId="{0C9C253B-EFBA-41D6-9F9D-3D5F3B56B9D0}" dt="2023-06-18T05:42:34.114" v="4362" actId="14100"/>
          <ac:picMkLst>
            <pc:docMk/>
            <pc:sldMk cId="65082365" sldId="329"/>
            <ac:picMk id="11" creationId="{9B520826-A755-E650-7B14-538D1BD3244A}"/>
          </ac:picMkLst>
        </pc:picChg>
      </pc:sldChg>
      <pc:sldChg chg="add del">
        <pc:chgData name="Quân Trần" userId="6ee9ccf61910f710" providerId="LiveId" clId="{0C9C253B-EFBA-41D6-9F9D-3D5F3B56B9D0}" dt="2023-07-01T17:53:28.858" v="4391"/>
        <pc:sldMkLst>
          <pc:docMk/>
          <pc:sldMk cId="2065465128" sldId="330"/>
        </pc:sldMkLst>
      </pc:sldChg>
      <pc:sldChg chg="addSp delSp modSp add mod delAnim modAnim">
        <pc:chgData name="Quân Trần" userId="6ee9ccf61910f710" providerId="LiveId" clId="{0C9C253B-EFBA-41D6-9F9D-3D5F3B56B9D0}" dt="2023-07-04T14:17:40.007" v="6271" actId="20577"/>
        <pc:sldMkLst>
          <pc:docMk/>
          <pc:sldMk cId="3572324028" sldId="330"/>
        </pc:sldMkLst>
        <pc:spChg chg="mod">
          <ac:chgData name="Quân Trần" userId="6ee9ccf61910f710" providerId="LiveId" clId="{0C9C253B-EFBA-41D6-9F9D-3D5F3B56B9D0}" dt="2023-07-04T13:51:06.599" v="4829" actId="1076"/>
          <ac:spMkLst>
            <pc:docMk/>
            <pc:sldMk cId="3572324028" sldId="330"/>
            <ac:spMk id="2" creationId="{7EFF8FA5-FD87-6559-EBC8-02A6191A8C69}"/>
          </ac:spMkLst>
        </pc:spChg>
        <pc:spChg chg="del">
          <ac:chgData name="Quân Trần" userId="6ee9ccf61910f710" providerId="LiveId" clId="{0C9C253B-EFBA-41D6-9F9D-3D5F3B56B9D0}" dt="2023-07-04T13:39:40.880" v="4727" actId="478"/>
          <ac:spMkLst>
            <pc:docMk/>
            <pc:sldMk cId="3572324028" sldId="330"/>
            <ac:spMk id="6" creationId="{57FCA027-5AD8-96DE-305A-7DB20B8E53C7}"/>
          </ac:spMkLst>
        </pc:spChg>
        <pc:spChg chg="mod">
          <ac:chgData name="Quân Trần" userId="6ee9ccf61910f710" providerId="LiveId" clId="{0C9C253B-EFBA-41D6-9F9D-3D5F3B56B9D0}" dt="2023-07-04T13:51:01.887" v="4828" actId="1076"/>
          <ac:spMkLst>
            <pc:docMk/>
            <pc:sldMk cId="3572324028" sldId="330"/>
            <ac:spMk id="9" creationId="{00000000-0000-0000-0000-000000000000}"/>
          </ac:spMkLst>
        </pc:spChg>
        <pc:spChg chg="add mod">
          <ac:chgData name="Quân Trần" userId="6ee9ccf61910f710" providerId="LiveId" clId="{0C9C253B-EFBA-41D6-9F9D-3D5F3B56B9D0}" dt="2023-07-04T13:41:35.228" v="4740" actId="164"/>
          <ac:spMkLst>
            <pc:docMk/>
            <pc:sldMk cId="3572324028" sldId="330"/>
            <ac:spMk id="10" creationId="{BD1AF9B9-28FB-4AC2-1C65-28990F7DC5FF}"/>
          </ac:spMkLst>
        </pc:spChg>
        <pc:spChg chg="mod">
          <ac:chgData name="Quân Trần" userId="6ee9ccf61910f710" providerId="LiveId" clId="{0C9C253B-EFBA-41D6-9F9D-3D5F3B56B9D0}" dt="2023-07-04T13:42:43.231" v="4752"/>
          <ac:spMkLst>
            <pc:docMk/>
            <pc:sldMk cId="3572324028" sldId="330"/>
            <ac:spMk id="27" creationId="{F5DE3E7A-92F0-697B-AB51-024D871C5B26}"/>
          </ac:spMkLst>
        </pc:spChg>
        <pc:spChg chg="mod">
          <ac:chgData name="Quân Trần" userId="6ee9ccf61910f710" providerId="LiveId" clId="{0C9C253B-EFBA-41D6-9F9D-3D5F3B56B9D0}" dt="2023-07-04T13:43:58.681" v="4762"/>
          <ac:spMkLst>
            <pc:docMk/>
            <pc:sldMk cId="3572324028" sldId="330"/>
            <ac:spMk id="30" creationId="{E96BFDC7-51C0-AC6A-E2D7-A001B2A87FED}"/>
          </ac:spMkLst>
        </pc:spChg>
        <pc:spChg chg="mod">
          <ac:chgData name="Quân Trần" userId="6ee9ccf61910f710" providerId="LiveId" clId="{0C9C253B-EFBA-41D6-9F9D-3D5F3B56B9D0}" dt="2023-07-04T13:45:27.980" v="4778"/>
          <ac:spMkLst>
            <pc:docMk/>
            <pc:sldMk cId="3572324028" sldId="330"/>
            <ac:spMk id="33" creationId="{6F653975-5920-D073-0CBF-47E436971295}"/>
          </ac:spMkLst>
        </pc:spChg>
        <pc:spChg chg="mod">
          <ac:chgData name="Quân Trần" userId="6ee9ccf61910f710" providerId="LiveId" clId="{0C9C253B-EFBA-41D6-9F9D-3D5F3B56B9D0}" dt="2023-07-04T13:50:29.389" v="4821"/>
          <ac:spMkLst>
            <pc:docMk/>
            <pc:sldMk cId="3572324028" sldId="330"/>
            <ac:spMk id="36" creationId="{CA7F8B72-FD84-6590-BD16-14A21BB57995}"/>
          </ac:spMkLst>
        </pc:spChg>
        <pc:spChg chg="add mod">
          <ac:chgData name="Quân Trần" userId="6ee9ccf61910f710" providerId="LiveId" clId="{0C9C253B-EFBA-41D6-9F9D-3D5F3B56B9D0}" dt="2023-07-04T14:17:40.007" v="6271" actId="20577"/>
          <ac:spMkLst>
            <pc:docMk/>
            <pc:sldMk cId="3572324028" sldId="330"/>
            <ac:spMk id="37" creationId="{BE896C39-205C-ED13-7ED6-F2A71D20A774}"/>
          </ac:spMkLst>
        </pc:spChg>
        <pc:grpChg chg="del">
          <ac:chgData name="Quân Trần" userId="6ee9ccf61910f710" providerId="LiveId" clId="{0C9C253B-EFBA-41D6-9F9D-3D5F3B56B9D0}" dt="2023-07-04T13:39:38.018" v="4726" actId="478"/>
          <ac:grpSpMkLst>
            <pc:docMk/>
            <pc:sldMk cId="3572324028" sldId="330"/>
            <ac:grpSpMk id="8" creationId="{D5A11E90-40BF-5E5F-E5D2-1E6A7431454F}"/>
          </ac:grpSpMkLst>
        </pc:grpChg>
        <pc:grpChg chg="del">
          <ac:chgData name="Quân Trần" userId="6ee9ccf61910f710" providerId="LiveId" clId="{0C9C253B-EFBA-41D6-9F9D-3D5F3B56B9D0}" dt="2023-07-04T13:39:36.609" v="4725" actId="478"/>
          <ac:grpSpMkLst>
            <pc:docMk/>
            <pc:sldMk cId="3572324028" sldId="330"/>
            <ac:grpSpMk id="11" creationId="{58272A28-479A-396A-2340-808C23657F81}"/>
          </ac:grpSpMkLst>
        </pc:grpChg>
        <pc:grpChg chg="del">
          <ac:chgData name="Quân Trần" userId="6ee9ccf61910f710" providerId="LiveId" clId="{0C9C253B-EFBA-41D6-9F9D-3D5F3B56B9D0}" dt="2023-07-04T13:39:35.396" v="4724" actId="478"/>
          <ac:grpSpMkLst>
            <pc:docMk/>
            <pc:sldMk cId="3572324028" sldId="330"/>
            <ac:grpSpMk id="18" creationId="{74BAE84B-D1E9-121D-2513-201697CB31C0}"/>
          </ac:grpSpMkLst>
        </pc:grpChg>
        <pc:grpChg chg="del">
          <ac:chgData name="Quân Trần" userId="6ee9ccf61910f710" providerId="LiveId" clId="{0C9C253B-EFBA-41D6-9F9D-3D5F3B56B9D0}" dt="2023-07-04T13:39:33.739" v="4723" actId="478"/>
          <ac:grpSpMkLst>
            <pc:docMk/>
            <pc:sldMk cId="3572324028" sldId="330"/>
            <ac:grpSpMk id="21" creationId="{BCED5A9F-A215-06F8-B024-209A9FF71191}"/>
          </ac:grpSpMkLst>
        </pc:grpChg>
        <pc:grpChg chg="add mod">
          <ac:chgData name="Quân Trần" userId="6ee9ccf61910f710" providerId="LiveId" clId="{0C9C253B-EFBA-41D6-9F9D-3D5F3B56B9D0}" dt="2023-07-04T13:41:35.228" v="4740" actId="164"/>
          <ac:grpSpMkLst>
            <pc:docMk/>
            <pc:sldMk cId="3572324028" sldId="330"/>
            <ac:grpSpMk id="24" creationId="{D64000AF-6A2C-8299-7CA0-E934FAA526B5}"/>
          </ac:grpSpMkLst>
        </pc:grpChg>
        <pc:grpChg chg="add del mod">
          <ac:chgData name="Quân Trần" userId="6ee9ccf61910f710" providerId="LiveId" clId="{0C9C253B-EFBA-41D6-9F9D-3D5F3B56B9D0}" dt="2023-07-04T13:43:23.306" v="4760" actId="21"/>
          <ac:grpSpMkLst>
            <pc:docMk/>
            <pc:sldMk cId="3572324028" sldId="330"/>
            <ac:grpSpMk id="25" creationId="{BD3FF256-5305-D6A2-72CD-9036FCA1C17F}"/>
          </ac:grpSpMkLst>
        </pc:grpChg>
        <pc:grpChg chg="add mod">
          <ac:chgData name="Quân Trần" userId="6ee9ccf61910f710" providerId="LiveId" clId="{0C9C253B-EFBA-41D6-9F9D-3D5F3B56B9D0}" dt="2023-07-04T13:44:18.820" v="4765" actId="1076"/>
          <ac:grpSpMkLst>
            <pc:docMk/>
            <pc:sldMk cId="3572324028" sldId="330"/>
            <ac:grpSpMk id="28" creationId="{9FBCADA4-E923-C9CF-24D6-FF01F82C03C1}"/>
          </ac:grpSpMkLst>
        </pc:grpChg>
        <pc:grpChg chg="add mod">
          <ac:chgData name="Quân Trần" userId="6ee9ccf61910f710" providerId="LiveId" clId="{0C9C253B-EFBA-41D6-9F9D-3D5F3B56B9D0}" dt="2023-07-04T13:45:55" v="4782" actId="1076"/>
          <ac:grpSpMkLst>
            <pc:docMk/>
            <pc:sldMk cId="3572324028" sldId="330"/>
            <ac:grpSpMk id="31" creationId="{B4FBD254-6145-C82C-7164-D68A5CF4463D}"/>
          </ac:grpSpMkLst>
        </pc:grpChg>
        <pc:grpChg chg="add mod">
          <ac:chgData name="Quân Trần" userId="6ee9ccf61910f710" providerId="LiveId" clId="{0C9C253B-EFBA-41D6-9F9D-3D5F3B56B9D0}" dt="2023-07-04T13:51:09.698" v="4830" actId="1076"/>
          <ac:grpSpMkLst>
            <pc:docMk/>
            <pc:sldMk cId="3572324028" sldId="330"/>
            <ac:grpSpMk id="34" creationId="{233F131A-62D5-C900-100A-9EBF3D75B3C3}"/>
          </ac:grpSpMkLst>
        </pc:grpChg>
        <pc:picChg chg="add mod">
          <ac:chgData name="Quân Trần" userId="6ee9ccf61910f710" providerId="LiveId" clId="{0C9C253B-EFBA-41D6-9F9D-3D5F3B56B9D0}" dt="2023-07-04T13:41:35.228" v="4740" actId="164"/>
          <ac:picMkLst>
            <pc:docMk/>
            <pc:sldMk cId="3572324028" sldId="330"/>
            <ac:picMk id="5" creationId="{848FEE33-87F9-FF82-34A7-B86A319BBFE7}"/>
          </ac:picMkLst>
        </pc:picChg>
        <pc:picChg chg="mod">
          <ac:chgData name="Quân Trần" userId="6ee9ccf61910f710" providerId="LiveId" clId="{0C9C253B-EFBA-41D6-9F9D-3D5F3B56B9D0}" dt="2023-07-04T13:42:43.231" v="4752"/>
          <ac:picMkLst>
            <pc:docMk/>
            <pc:sldMk cId="3572324028" sldId="330"/>
            <ac:picMk id="26" creationId="{BC740D95-F92E-AF55-993A-B023F6EAD537}"/>
          </ac:picMkLst>
        </pc:picChg>
        <pc:picChg chg="mod">
          <ac:chgData name="Quân Trần" userId="6ee9ccf61910f710" providerId="LiveId" clId="{0C9C253B-EFBA-41D6-9F9D-3D5F3B56B9D0}" dt="2023-07-04T13:43:58.681" v="4762"/>
          <ac:picMkLst>
            <pc:docMk/>
            <pc:sldMk cId="3572324028" sldId="330"/>
            <ac:picMk id="29" creationId="{D92BC53A-99AD-8EF1-F8F2-6F4C41B76979}"/>
          </ac:picMkLst>
        </pc:picChg>
        <pc:picChg chg="mod">
          <ac:chgData name="Quân Trần" userId="6ee9ccf61910f710" providerId="LiveId" clId="{0C9C253B-EFBA-41D6-9F9D-3D5F3B56B9D0}" dt="2023-07-04T13:45:27.980" v="4778"/>
          <ac:picMkLst>
            <pc:docMk/>
            <pc:sldMk cId="3572324028" sldId="330"/>
            <ac:picMk id="32" creationId="{DE27C967-DC67-B557-C595-F7D45755A2DA}"/>
          </ac:picMkLst>
        </pc:picChg>
        <pc:picChg chg="mod">
          <ac:chgData name="Quân Trần" userId="6ee9ccf61910f710" providerId="LiveId" clId="{0C9C253B-EFBA-41D6-9F9D-3D5F3B56B9D0}" dt="2023-07-04T13:50:29.389" v="4821"/>
          <ac:picMkLst>
            <pc:docMk/>
            <pc:sldMk cId="3572324028" sldId="330"/>
            <ac:picMk id="35" creationId="{8F9A97A9-AA86-5BC6-DE6F-C4806E0A9D0E}"/>
          </ac:picMkLst>
        </pc:picChg>
      </pc:sldChg>
      <pc:sldChg chg="addSp delSp modSp add del mod">
        <pc:chgData name="Quân Trần" userId="6ee9ccf61910f710" providerId="LiveId" clId="{0C9C253B-EFBA-41D6-9F9D-3D5F3B56B9D0}" dt="2023-07-04T13:51:44.907" v="4831" actId="47"/>
        <pc:sldMkLst>
          <pc:docMk/>
          <pc:sldMk cId="2954288347" sldId="331"/>
        </pc:sldMkLst>
        <pc:spChg chg="del">
          <ac:chgData name="Quân Trần" userId="6ee9ccf61910f710" providerId="LiveId" clId="{0C9C253B-EFBA-41D6-9F9D-3D5F3B56B9D0}" dt="2023-07-04T13:48:31.351" v="4800" actId="478"/>
          <ac:spMkLst>
            <pc:docMk/>
            <pc:sldMk cId="2954288347" sldId="331"/>
            <ac:spMk id="2" creationId="{7EFF8FA5-FD87-6559-EBC8-02A6191A8C69}"/>
          </ac:spMkLst>
        </pc:spChg>
        <pc:spChg chg="add mod">
          <ac:chgData name="Quân Trần" userId="6ee9ccf61910f710" providerId="LiveId" clId="{0C9C253B-EFBA-41D6-9F9D-3D5F3B56B9D0}" dt="2023-07-04T13:42:27.252" v="4750" actId="164"/>
          <ac:spMkLst>
            <pc:docMk/>
            <pc:sldMk cId="2954288347" sldId="331"/>
            <ac:spMk id="6" creationId="{E45F3AA1-7B4F-1E38-C759-B2879AD3B16C}"/>
          </ac:spMkLst>
        </pc:spChg>
        <pc:spChg chg="mod">
          <ac:chgData name="Quân Trần" userId="6ee9ccf61910f710" providerId="LiveId" clId="{0C9C253B-EFBA-41D6-9F9D-3D5F3B56B9D0}" dt="2023-07-04T13:48:46.741" v="4804" actId="1076"/>
          <ac:spMkLst>
            <pc:docMk/>
            <pc:sldMk cId="2954288347" sldId="331"/>
            <ac:spMk id="9" creationId="{00000000-0000-0000-0000-000000000000}"/>
          </ac:spMkLst>
        </pc:spChg>
        <pc:spChg chg="add mod topLvl">
          <ac:chgData name="Quân Trần" userId="6ee9ccf61910f710" providerId="LiveId" clId="{0C9C253B-EFBA-41D6-9F9D-3D5F3B56B9D0}" dt="2023-07-04T13:45:22.015" v="4775" actId="21"/>
          <ac:spMkLst>
            <pc:docMk/>
            <pc:sldMk cId="2954288347" sldId="331"/>
            <ac:spMk id="12" creationId="{A5A42490-6ED2-39D3-9F47-4CBA33588527}"/>
          </ac:spMkLst>
        </pc:spChg>
        <pc:spChg chg="add mod">
          <ac:chgData name="Quân Trần" userId="6ee9ccf61910f710" providerId="LiveId" clId="{0C9C253B-EFBA-41D6-9F9D-3D5F3B56B9D0}" dt="2023-07-04T13:50:27.189" v="4819" actId="164"/>
          <ac:spMkLst>
            <pc:docMk/>
            <pc:sldMk cId="2954288347" sldId="331"/>
            <ac:spMk id="21" creationId="{19C32B6B-2331-2759-D78B-035B71A485D5}"/>
          </ac:spMkLst>
        </pc:spChg>
        <pc:grpChg chg="add del mod">
          <ac:chgData name="Quân Trần" userId="6ee9ccf61910f710" providerId="LiveId" clId="{0C9C253B-EFBA-41D6-9F9D-3D5F3B56B9D0}" dt="2023-07-04T13:43:41.501" v="4761" actId="478"/>
          <ac:grpSpMkLst>
            <pc:docMk/>
            <pc:sldMk cId="2954288347" sldId="331"/>
            <ac:grpSpMk id="7" creationId="{0B6815C2-CE0C-49E8-9BF2-C6FA37395148}"/>
          </ac:grpSpMkLst>
        </pc:grpChg>
        <pc:grpChg chg="add del mod">
          <ac:chgData name="Quân Trần" userId="6ee9ccf61910f710" providerId="LiveId" clId="{0C9C253B-EFBA-41D6-9F9D-3D5F3B56B9D0}" dt="2023-07-04T13:45:26.067" v="4777" actId="21"/>
          <ac:grpSpMkLst>
            <pc:docMk/>
            <pc:sldMk cId="2954288347" sldId="331"/>
            <ac:grpSpMk id="13" creationId="{0B9AF741-5012-97B9-9F96-00F76280F3A4}"/>
          </ac:grpSpMkLst>
        </pc:grpChg>
        <pc:grpChg chg="add del mod">
          <ac:chgData name="Quân Trần" userId="6ee9ccf61910f710" providerId="LiveId" clId="{0C9C253B-EFBA-41D6-9F9D-3D5F3B56B9D0}" dt="2023-07-04T13:50:27.971" v="4820" actId="21"/>
          <ac:grpSpMkLst>
            <pc:docMk/>
            <pc:sldMk cId="2954288347" sldId="331"/>
            <ac:grpSpMk id="22" creationId="{4C51AF45-E32C-4481-6341-EC8E4E4982E0}"/>
          </ac:grpSpMkLst>
        </pc:grpChg>
        <pc:grpChg chg="del">
          <ac:chgData name="Quân Trần" userId="6ee9ccf61910f710" providerId="LiveId" clId="{0C9C253B-EFBA-41D6-9F9D-3D5F3B56B9D0}" dt="2023-07-04T13:41:43.058" v="4742" actId="478"/>
          <ac:grpSpMkLst>
            <pc:docMk/>
            <pc:sldMk cId="2954288347" sldId="331"/>
            <ac:grpSpMk id="24" creationId="{D64000AF-6A2C-8299-7CA0-E934FAA526B5}"/>
          </ac:grpSpMkLst>
        </pc:grpChg>
        <pc:picChg chg="add mod">
          <ac:chgData name="Quân Trần" userId="6ee9ccf61910f710" providerId="LiveId" clId="{0C9C253B-EFBA-41D6-9F9D-3D5F3B56B9D0}" dt="2023-07-04T13:42:27.252" v="4750" actId="164"/>
          <ac:picMkLst>
            <pc:docMk/>
            <pc:sldMk cId="2954288347" sldId="331"/>
            <ac:picMk id="3" creationId="{A1CD663F-CD44-12FE-0B50-D5876CF7E028}"/>
          </ac:picMkLst>
        </pc:picChg>
        <pc:picChg chg="add del mod topLvl">
          <ac:chgData name="Quân Trần" userId="6ee9ccf61910f710" providerId="LiveId" clId="{0C9C253B-EFBA-41D6-9F9D-3D5F3B56B9D0}" dt="2023-07-04T13:45:23.143" v="4776" actId="21"/>
          <ac:picMkLst>
            <pc:docMk/>
            <pc:sldMk cId="2954288347" sldId="331"/>
            <ac:picMk id="8" creationId="{743475AD-C16F-0670-52C7-4BF1D8B7F08E}"/>
          </ac:picMkLst>
        </pc:picChg>
        <pc:picChg chg="add del mod">
          <ac:chgData name="Quân Trần" userId="6ee9ccf61910f710" providerId="LiveId" clId="{0C9C253B-EFBA-41D6-9F9D-3D5F3B56B9D0}" dt="2023-07-04T13:50:27.189" v="4819" actId="164"/>
          <ac:picMkLst>
            <pc:docMk/>
            <pc:sldMk cId="2954288347" sldId="331"/>
            <ac:picMk id="18" creationId="{13FD441D-013A-F1BE-3BD9-C1E3CD18AC2E}"/>
          </ac:picMkLst>
        </pc:picChg>
        <pc:picChg chg="add del mod">
          <ac:chgData name="Quân Trần" userId="6ee9ccf61910f710" providerId="LiveId" clId="{0C9C253B-EFBA-41D6-9F9D-3D5F3B56B9D0}" dt="2023-07-04T13:50:11.173" v="4815"/>
          <ac:picMkLst>
            <pc:docMk/>
            <pc:sldMk cId="2954288347" sldId="331"/>
            <ac:picMk id="19" creationId="{0BBDBCE0-6682-53E3-8BDA-02DA602EEF2C}"/>
          </ac:picMkLst>
        </pc:picChg>
      </pc:sldChg>
      <pc:sldChg chg="addSp delSp modSp add mod ord delAnim modAnim">
        <pc:chgData name="Quân Trần" userId="6ee9ccf61910f710" providerId="LiveId" clId="{0C9C253B-EFBA-41D6-9F9D-3D5F3B56B9D0}" dt="2023-07-04T14:18:11.672" v="6306" actId="20577"/>
        <pc:sldMkLst>
          <pc:docMk/>
          <pc:sldMk cId="3244354455" sldId="331"/>
        </pc:sldMkLst>
        <pc:spChg chg="mod">
          <ac:chgData name="Quân Trần" userId="6ee9ccf61910f710" providerId="LiveId" clId="{0C9C253B-EFBA-41D6-9F9D-3D5F3B56B9D0}" dt="2023-07-04T14:07:49.057" v="5866" actId="1076"/>
          <ac:spMkLst>
            <pc:docMk/>
            <pc:sldMk cId="3244354455" sldId="331"/>
            <ac:spMk id="2" creationId="{7EFF8FA5-FD87-6559-EBC8-02A6191A8C69}"/>
          </ac:spMkLst>
        </pc:spChg>
        <pc:spChg chg="add mod">
          <ac:chgData name="Quân Trần" userId="6ee9ccf61910f710" providerId="LiveId" clId="{0C9C253B-EFBA-41D6-9F9D-3D5F3B56B9D0}" dt="2023-07-04T14:08:28.687" v="5873" actId="1076"/>
          <ac:spMkLst>
            <pc:docMk/>
            <pc:sldMk cId="3244354455" sldId="331"/>
            <ac:spMk id="4" creationId="{7E72A62D-3F89-7E18-0E9A-B5F188A78AB3}"/>
          </ac:spMkLst>
        </pc:spChg>
        <pc:spChg chg="add mod">
          <ac:chgData name="Quân Trần" userId="6ee9ccf61910f710" providerId="LiveId" clId="{0C9C253B-EFBA-41D6-9F9D-3D5F3B56B9D0}" dt="2023-07-04T14:18:11.672" v="6306" actId="20577"/>
          <ac:spMkLst>
            <pc:docMk/>
            <pc:sldMk cId="3244354455" sldId="331"/>
            <ac:spMk id="5" creationId="{C465869A-0533-BD73-6DD8-E0055667A66D}"/>
          </ac:spMkLst>
        </pc:spChg>
        <pc:spChg chg="mod">
          <ac:chgData name="Quân Trần" userId="6ee9ccf61910f710" providerId="LiveId" clId="{0C9C253B-EFBA-41D6-9F9D-3D5F3B56B9D0}" dt="2023-07-04T14:07:51.528" v="5867" actId="1076"/>
          <ac:spMkLst>
            <pc:docMk/>
            <pc:sldMk cId="3244354455" sldId="331"/>
            <ac:spMk id="35" creationId="{8D3CEA49-7394-6D85-ACBF-E240C57E493B}"/>
          </ac:spMkLst>
        </pc:spChg>
        <pc:spChg chg="del mod">
          <ac:chgData name="Quân Trần" userId="6ee9ccf61910f710" providerId="LiveId" clId="{0C9C253B-EFBA-41D6-9F9D-3D5F3B56B9D0}" dt="2023-07-04T14:07:34.893" v="5862" actId="478"/>
          <ac:spMkLst>
            <pc:docMk/>
            <pc:sldMk cId="3244354455" sldId="331"/>
            <ac:spMk id="36" creationId="{CC8DC1EC-8171-BC4B-9DF1-C917C4CF11C8}"/>
          </ac:spMkLst>
        </pc:spChg>
        <pc:spChg chg="del">
          <ac:chgData name="Quân Trần" userId="6ee9ccf61910f710" providerId="LiveId" clId="{0C9C253B-EFBA-41D6-9F9D-3D5F3B56B9D0}" dt="2023-07-04T14:07:37.028" v="5863" actId="478"/>
          <ac:spMkLst>
            <pc:docMk/>
            <pc:sldMk cId="3244354455" sldId="331"/>
            <ac:spMk id="38" creationId="{FF86915F-36EA-ADCF-5B61-F74CECD47165}"/>
          </ac:spMkLst>
        </pc:spChg>
      </pc:sldChg>
      <pc:sldChg chg="addSp delSp modSp add del mod">
        <pc:chgData name="Quân Trần" userId="6ee9ccf61910f710" providerId="LiveId" clId="{0C9C253B-EFBA-41D6-9F9D-3D5F3B56B9D0}" dt="2023-07-04T14:18:21.590" v="6312" actId="47"/>
        <pc:sldMkLst>
          <pc:docMk/>
          <pc:sldMk cId="1064800911" sldId="332"/>
        </pc:sldMkLst>
        <pc:spChg chg="del">
          <ac:chgData name="Quân Trần" userId="6ee9ccf61910f710" providerId="LiveId" clId="{0C9C253B-EFBA-41D6-9F9D-3D5F3B56B9D0}" dt="2023-07-04T14:14:36.820" v="6182" actId="478"/>
          <ac:spMkLst>
            <pc:docMk/>
            <pc:sldMk cId="1064800911" sldId="332"/>
            <ac:spMk id="9" creationId="{F404AFFB-AA2B-FBB5-980F-624AD67B4ACF}"/>
          </ac:spMkLst>
        </pc:spChg>
        <pc:spChg chg="mod">
          <ac:chgData name="Quân Trần" userId="6ee9ccf61910f710" providerId="LiveId" clId="{0C9C253B-EFBA-41D6-9F9D-3D5F3B56B9D0}" dt="2023-07-04T14:14:52.201" v="6186"/>
          <ac:spMkLst>
            <pc:docMk/>
            <pc:sldMk cId="1064800911" sldId="332"/>
            <ac:spMk id="12" creationId="{534343F8-BBA7-A425-0755-3482082A4722}"/>
          </ac:spMkLst>
        </pc:spChg>
        <pc:spChg chg="mod">
          <ac:chgData name="Quân Trần" userId="6ee9ccf61910f710" providerId="LiveId" clId="{0C9C253B-EFBA-41D6-9F9D-3D5F3B56B9D0}" dt="2023-07-04T14:14:52.201" v="6186"/>
          <ac:spMkLst>
            <pc:docMk/>
            <pc:sldMk cId="1064800911" sldId="332"/>
            <ac:spMk id="13" creationId="{DD624249-FD1D-212B-8ACF-70CFE34366F3}"/>
          </ac:spMkLst>
        </pc:spChg>
        <pc:spChg chg="mod">
          <ac:chgData name="Quân Trần" userId="6ee9ccf61910f710" providerId="LiveId" clId="{0C9C253B-EFBA-41D6-9F9D-3D5F3B56B9D0}" dt="2023-07-04T14:16:13.186" v="6218" actId="255"/>
          <ac:spMkLst>
            <pc:docMk/>
            <pc:sldMk cId="1064800911" sldId="332"/>
            <ac:spMk id="17" creationId="{FCF5E4C3-7C6B-5E24-4E3C-C41D6DC1A49F}"/>
          </ac:spMkLst>
        </pc:spChg>
        <pc:spChg chg="del mod">
          <ac:chgData name="Quân Trần" userId="6ee9ccf61910f710" providerId="LiveId" clId="{0C9C253B-EFBA-41D6-9F9D-3D5F3B56B9D0}" dt="2023-07-04T14:16:15.380" v="6219" actId="478"/>
          <ac:spMkLst>
            <pc:docMk/>
            <pc:sldMk cId="1064800911" sldId="332"/>
            <ac:spMk id="18" creationId="{4B2F5FB0-A6E5-1A48-9EA6-AC7F9270ED30}"/>
          </ac:spMkLst>
        </pc:spChg>
        <pc:spChg chg="mod">
          <ac:chgData name="Quân Trần" userId="6ee9ccf61910f710" providerId="LiveId" clId="{0C9C253B-EFBA-41D6-9F9D-3D5F3B56B9D0}" dt="2023-07-04T14:15:05.854" v="6192"/>
          <ac:spMkLst>
            <pc:docMk/>
            <pc:sldMk cId="1064800911" sldId="332"/>
            <ac:spMk id="19" creationId="{6EF50255-4124-5BE1-80BA-FAF0DFAEC3CB}"/>
          </ac:spMkLst>
        </pc:spChg>
        <pc:spChg chg="add mod">
          <ac:chgData name="Quân Trần" userId="6ee9ccf61910f710" providerId="LiveId" clId="{0C9C253B-EFBA-41D6-9F9D-3D5F3B56B9D0}" dt="2023-07-04T14:16:32.691" v="6225" actId="255"/>
          <ac:spMkLst>
            <pc:docMk/>
            <pc:sldMk cId="1064800911" sldId="332"/>
            <ac:spMk id="20" creationId="{EE526D3E-0B5B-0D43-A9DB-C8B651D07C52}"/>
          </ac:spMkLst>
        </pc:spChg>
        <pc:grpChg chg="del">
          <ac:chgData name="Quân Trần" userId="6ee9ccf61910f710" providerId="LiveId" clId="{0C9C253B-EFBA-41D6-9F9D-3D5F3B56B9D0}" dt="2023-07-04T14:14:38.362" v="6183" actId="478"/>
          <ac:grpSpMkLst>
            <pc:docMk/>
            <pc:sldMk cId="1064800911" sldId="332"/>
            <ac:grpSpMk id="2" creationId="{00000000-0000-0000-0000-000000000000}"/>
          </ac:grpSpMkLst>
        </pc:grpChg>
        <pc:grpChg chg="add del mod">
          <ac:chgData name="Quân Trần" userId="6ee9ccf61910f710" providerId="LiveId" clId="{0C9C253B-EFBA-41D6-9F9D-3D5F3B56B9D0}" dt="2023-07-04T14:14:57.152" v="6188" actId="478"/>
          <ac:grpSpMkLst>
            <pc:docMk/>
            <pc:sldMk cId="1064800911" sldId="332"/>
            <ac:grpSpMk id="10" creationId="{CBDF45D8-E838-A9EA-EC67-73A6B7E2FA5E}"/>
          </ac:grpSpMkLst>
        </pc:grpChg>
        <pc:grpChg chg="add mod">
          <ac:chgData name="Quân Trần" userId="6ee9ccf61910f710" providerId="LiveId" clId="{0C9C253B-EFBA-41D6-9F9D-3D5F3B56B9D0}" dt="2023-07-04T14:16:12.808" v="6216" actId="14100"/>
          <ac:grpSpMkLst>
            <pc:docMk/>
            <pc:sldMk cId="1064800911" sldId="332"/>
            <ac:grpSpMk id="15" creationId="{599D6238-E6CD-2F22-FB42-D4CC46C490A7}"/>
          </ac:grpSpMkLst>
        </pc:grpChg>
        <pc:grpChg chg="del mod">
          <ac:chgData name="Quân Trần" userId="6ee9ccf61910f710" providerId="LiveId" clId="{0C9C253B-EFBA-41D6-9F9D-3D5F3B56B9D0}" dt="2023-07-04T14:16:15.380" v="6219" actId="478"/>
          <ac:grpSpMkLst>
            <pc:docMk/>
            <pc:sldMk cId="1064800911" sldId="332"/>
            <ac:grpSpMk id="16" creationId="{D89A744B-2F21-AD89-3EA3-C0960F374EAB}"/>
          </ac:grpSpMkLst>
        </pc:grpChg>
        <pc:picChg chg="del">
          <ac:chgData name="Quân Trần" userId="6ee9ccf61910f710" providerId="LiveId" clId="{0C9C253B-EFBA-41D6-9F9D-3D5F3B56B9D0}" dt="2023-07-04T14:14:41.241" v="6184" actId="478"/>
          <ac:picMkLst>
            <pc:docMk/>
            <pc:sldMk cId="1064800911" sldId="332"/>
            <ac:picMk id="11" creationId="{00000000-0000-0000-0000-000000000000}"/>
          </ac:picMkLst>
        </pc:picChg>
        <pc:picChg chg="del">
          <ac:chgData name="Quân Trần" userId="6ee9ccf61910f710" providerId="LiveId" clId="{0C9C253B-EFBA-41D6-9F9D-3D5F3B56B9D0}" dt="2023-07-04T14:14:43.093" v="6185" actId="478"/>
          <ac:picMkLst>
            <pc:docMk/>
            <pc:sldMk cId="1064800911" sldId="332"/>
            <ac:picMk id="14" creationId="{00000000-0000-0000-0000-000000000000}"/>
          </ac:picMkLst>
        </pc:picChg>
      </pc:sldChg>
      <pc:sldMasterChg chg="delSldLayout">
        <pc:chgData name="Quân Trần" userId="6ee9ccf61910f710" providerId="LiveId" clId="{0C9C253B-EFBA-41D6-9F9D-3D5F3B56B9D0}" dt="2023-06-17T20:05:14.098" v="1825" actId="47"/>
        <pc:sldMasterMkLst>
          <pc:docMk/>
          <pc:sldMasterMk cId="0" sldId="2147483648"/>
        </pc:sldMasterMkLst>
        <pc:sldLayoutChg chg="del">
          <pc:chgData name="Quân Trần" userId="6ee9ccf61910f710" providerId="LiveId" clId="{0C9C253B-EFBA-41D6-9F9D-3D5F3B56B9D0}" dt="2023-06-17T20:05:14.098" v="1825" actId="47"/>
          <pc:sldLayoutMkLst>
            <pc:docMk/>
            <pc:sldMasterMk cId="0" sldId="2147483648"/>
            <pc:sldLayoutMk cId="3050295767" sldId="21474836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2E2FC-CD17-4325-BDDA-782D541955A4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334709-7CC7-465E-925D-C01B67557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61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1"/>
            <a:ext cx="18288000" cy="12262103"/>
            <a:chOff x="0" y="0"/>
            <a:chExt cx="24384000" cy="1634947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198458" cy="8198458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8103568"/>
              <a:ext cx="8198458" cy="8198458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8107869" y="0"/>
              <a:ext cx="8198458" cy="8198458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8107869" y="8103568"/>
              <a:ext cx="8198458" cy="8198458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6185542" y="47445"/>
              <a:ext cx="8198458" cy="8198458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6185542" y="8151013"/>
              <a:ext cx="8198458" cy="8198458"/>
            </a:xfrm>
            <a:prstGeom prst="rect">
              <a:avLst/>
            </a:prstGeom>
          </p:spPr>
        </p:pic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0" y="8618398"/>
            <a:ext cx="5173960" cy="166860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V="1">
            <a:off x="13114040" y="0"/>
            <a:ext cx="5173960" cy="16686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A99EC3-D93C-C71E-A9F8-B93E9FA30A51}"/>
              </a:ext>
            </a:extLst>
          </p:cNvPr>
          <p:cNvSpPr txBox="1"/>
          <p:nvPr/>
        </p:nvSpPr>
        <p:spPr>
          <a:xfrm>
            <a:off x="5057308" y="283607"/>
            <a:ext cx="761458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Swiss Condensed" panose="02000500000000000000" pitchFamily="2" charset="0"/>
                <a:ea typeface="+mn-ea"/>
                <a:cs typeface="+mn-cs"/>
              </a:rPr>
              <a:t>TRƯỜNG ĐẠI HỌC KHOA HỌC TỰ NHIÊN, ĐHQG-HCM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Swiss Condensed" panose="02000500000000000000" pitchFamily="2" charset="0"/>
                <a:ea typeface="+mn-ea"/>
                <a:cs typeface="+mn-cs"/>
              </a:rPr>
              <a:t>KHOA ĐIỆN TỬ – VIỄN THÔNG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Swiss Condensed" panose="02000500000000000000" pitchFamily="2" charset="0"/>
                <a:ea typeface="+mn-ea"/>
                <a:cs typeface="+mn-cs"/>
              </a:rPr>
              <a:t>BỘ MÔN VIỄN THÔNG – MẠNG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4447BB1-F0BE-09B6-C530-9D35F58761E0}"/>
              </a:ext>
            </a:extLst>
          </p:cNvPr>
          <p:cNvCxnSpPr>
            <a:cxnSpLocks/>
          </p:cNvCxnSpPr>
          <p:nvPr/>
        </p:nvCxnSpPr>
        <p:spPr>
          <a:xfrm>
            <a:off x="6769100" y="1668602"/>
            <a:ext cx="4191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B5485F3-4F23-E58F-217F-3510D0720245}"/>
              </a:ext>
            </a:extLst>
          </p:cNvPr>
          <p:cNvSpPr txBox="1"/>
          <p:nvPr/>
        </p:nvSpPr>
        <p:spPr>
          <a:xfrm>
            <a:off x="2446493" y="2176823"/>
            <a:ext cx="133950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rgbClr val="004AAD"/>
                </a:solidFill>
                <a:latin typeface="UTM Swiss 721 Black Condensed" panose="02000500000000000000" pitchFamily="2" charset="0"/>
              </a:rPr>
              <a:t>SEMINAR TỐT NGHIỆP NGÀNH KỸ THUẬT ĐIỆN TỬ-VIỄN THÔNG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4AAD"/>
                </a:solidFill>
                <a:effectLst/>
                <a:uLnTx/>
                <a:uFillTx/>
                <a:latin typeface="UTM Swiss 721 Black Condensed" panose="02000500000000000000" pitchFamily="2" charset="0"/>
                <a:ea typeface="+mn-ea"/>
                <a:cs typeface="+mn-cs"/>
              </a:rPr>
              <a:t>CHUY</a:t>
            </a:r>
            <a:r>
              <a:rPr lang="en-US" sz="4000" dirty="0">
                <a:solidFill>
                  <a:srgbClr val="004AAD"/>
                </a:solidFill>
                <a:latin typeface="UTM Swiss 721 Black Condensed" panose="02000500000000000000" pitchFamily="2" charset="0"/>
              </a:rPr>
              <a:t>ÊN NGÀNH VIỄN THÔNG VÀ MẠNG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04AAD"/>
              </a:solidFill>
              <a:effectLst/>
              <a:uLnTx/>
              <a:uFillTx/>
              <a:latin typeface="UTM Swiss 721 Black Condensed" panose="02000500000000000000" pitchFamily="2" charset="0"/>
              <a:ea typeface="+mn-ea"/>
              <a:cs typeface="+mn-c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8AB7107-5CC6-F8FD-647B-1589D1D821E4}"/>
              </a:ext>
            </a:extLst>
          </p:cNvPr>
          <p:cNvSpPr/>
          <p:nvPr/>
        </p:nvSpPr>
        <p:spPr>
          <a:xfrm>
            <a:off x="3130697" y="6515100"/>
            <a:ext cx="3492500" cy="682721"/>
          </a:xfrm>
          <a:prstGeom prst="roundRect">
            <a:avLst/>
          </a:prstGeom>
          <a:ln>
            <a:solidFill>
              <a:srgbClr val="004AA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Swiss 721 Black Condensed" panose="02000500000000000000" pitchFamily="2" charset="0"/>
                <a:ea typeface="+mn-ea"/>
                <a:cs typeface="+mn-cs"/>
              </a:rPr>
              <a:t>GIẢNG VIÊN HƯỚNG DẪN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308F3F7-EF2F-1C33-823B-C7B55653E382}"/>
              </a:ext>
            </a:extLst>
          </p:cNvPr>
          <p:cNvSpPr/>
          <p:nvPr/>
        </p:nvSpPr>
        <p:spPr>
          <a:xfrm>
            <a:off x="11937940" y="6515099"/>
            <a:ext cx="3492500" cy="682721"/>
          </a:xfrm>
          <a:prstGeom prst="roundRect">
            <a:avLst/>
          </a:prstGeom>
          <a:ln>
            <a:solidFill>
              <a:srgbClr val="004AA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Swiss 721 Black Condensed" panose="02000500000000000000" pitchFamily="2" charset="0"/>
                <a:ea typeface="+mn-ea"/>
                <a:cs typeface="+mn-cs"/>
              </a:rPr>
              <a:t>SINH VIÊN THỰC HIỆN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782DD0-8D5F-FD77-E388-059070C99727}"/>
              </a:ext>
            </a:extLst>
          </p:cNvPr>
          <p:cNvSpPr txBox="1"/>
          <p:nvPr/>
        </p:nvSpPr>
        <p:spPr>
          <a:xfrm>
            <a:off x="3095862" y="7357359"/>
            <a:ext cx="3562169" cy="652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Swiss Condensed" panose="02000500000000000000" pitchFamily="2" charset="0"/>
                <a:ea typeface="+mn-ea"/>
                <a:cs typeface="+mn-cs"/>
              </a:rPr>
              <a:t>Ths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Swiss Condensed" panose="02000500000000000000" pitchFamily="2" charset="0"/>
                <a:ea typeface="+mn-ea"/>
                <a:cs typeface="+mn-cs"/>
              </a:rPr>
              <a:t>.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Swiss Condensed" panose="02000500000000000000" pitchFamily="2" charset="0"/>
                <a:ea typeface="+mn-ea"/>
                <a:cs typeface="+mn-cs"/>
              </a:rPr>
              <a:t>Trương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Swiss Condensed" panose="02000500000000000000" pitchFamily="2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Swiss Condensed" panose="02000500000000000000" pitchFamily="2" charset="0"/>
                <a:ea typeface="+mn-ea"/>
                <a:cs typeface="+mn-cs"/>
              </a:rPr>
              <a:t>Tấn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Swiss Condensed" panose="02000500000000000000" pitchFamily="2" charset="0"/>
                <a:ea typeface="+mn-ea"/>
                <a:cs typeface="+mn-cs"/>
              </a:rPr>
              <a:t> Quang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C2B2E7-7989-D79F-275C-B210D09A8868}"/>
              </a:ext>
            </a:extLst>
          </p:cNvPr>
          <p:cNvSpPr txBox="1"/>
          <p:nvPr/>
        </p:nvSpPr>
        <p:spPr>
          <a:xfrm>
            <a:off x="12109420" y="7378546"/>
            <a:ext cx="4648199" cy="659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UTM Swiss Condensed" panose="02000500000000000000" pitchFamily="2" charset="0"/>
              </a:rPr>
              <a:t>19200443 – Trần Quân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4BBD67-5ECF-3ACE-C27B-F2A2AEB5467B}"/>
              </a:ext>
            </a:extLst>
          </p:cNvPr>
          <p:cNvSpPr txBox="1"/>
          <p:nvPr/>
        </p:nvSpPr>
        <p:spPr>
          <a:xfrm>
            <a:off x="5603444" y="9537701"/>
            <a:ext cx="7103761" cy="652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Swiss Condensed" panose="02000500000000000000" pitchFamily="2" charset="0"/>
                <a:ea typeface="+mn-ea"/>
                <a:cs typeface="+mn-cs"/>
              </a:rPr>
              <a:t>TP. </a:t>
            </a:r>
            <a:r>
              <a:rPr kumimoji="0" 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Swiss Condensed" panose="02000500000000000000" pitchFamily="2" charset="0"/>
                <a:ea typeface="+mn-ea"/>
                <a:cs typeface="+mn-cs"/>
              </a:rPr>
              <a:t>Hồ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Swiss Condensed" panose="02000500000000000000" pitchFamily="2" charset="0"/>
                <a:ea typeface="+mn-ea"/>
                <a:cs typeface="+mn-cs"/>
              </a:rPr>
              <a:t> Chí Minh, </a:t>
            </a:r>
            <a:r>
              <a:rPr kumimoji="0" 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Swiss Condensed" panose="02000500000000000000" pitchFamily="2" charset="0"/>
                <a:ea typeface="+mn-ea"/>
                <a:cs typeface="+mn-cs"/>
              </a:rPr>
              <a:t>ngày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Swiss Condensed" panose="02000500000000000000" pitchFamily="2" charset="0"/>
                <a:ea typeface="+mn-ea"/>
                <a:cs typeface="+mn-cs"/>
              </a:rPr>
              <a:t> </a:t>
            </a:r>
            <a:r>
              <a:rPr lang="en-US" sz="2800" i="1" dirty="0">
                <a:solidFill>
                  <a:prstClr val="black"/>
                </a:solidFill>
                <a:latin typeface="UTM Swiss Condensed" panose="02000500000000000000" pitchFamily="2" charset="0"/>
              </a:rPr>
              <a:t>13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Swiss Condensed" panose="02000500000000000000" pitchFamily="2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Swiss Condensed" panose="02000500000000000000" pitchFamily="2" charset="0"/>
                <a:ea typeface="+mn-ea"/>
                <a:cs typeface="+mn-cs"/>
              </a:rPr>
              <a:t>tháng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Swiss Condensed" panose="02000500000000000000" pitchFamily="2" charset="0"/>
                <a:ea typeface="+mn-ea"/>
                <a:cs typeface="+mn-cs"/>
              </a:rPr>
              <a:t> 07 </a:t>
            </a:r>
            <a:r>
              <a:rPr kumimoji="0" 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Swiss Condensed" panose="02000500000000000000" pitchFamily="2" charset="0"/>
                <a:ea typeface="+mn-ea"/>
                <a:cs typeface="+mn-cs"/>
              </a:rPr>
              <a:t>năm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Swiss Condensed" panose="02000500000000000000" pitchFamily="2" charset="0"/>
                <a:ea typeface="+mn-ea"/>
                <a:cs typeface="+mn-cs"/>
              </a:rPr>
              <a:t> 2023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F24552-D7B4-2C34-F3E7-0E45505DABCE}"/>
              </a:ext>
            </a:extLst>
          </p:cNvPr>
          <p:cNvSpPr txBox="1"/>
          <p:nvPr/>
        </p:nvSpPr>
        <p:spPr>
          <a:xfrm>
            <a:off x="2446492" y="4135066"/>
            <a:ext cx="133950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4AAD"/>
                </a:solidFill>
                <a:effectLst/>
                <a:uLnTx/>
                <a:uFillTx/>
                <a:latin typeface="UTM Swiss 721 Black Condensed" panose="02000500000000000000" pitchFamily="2" charset="0"/>
                <a:ea typeface="+mn-ea"/>
                <a:cs typeface="+mn-cs"/>
              </a:rPr>
              <a:t>ĐỀ TÀI: XÂY DỰNG TRANG WEB QUẢN LÝ THÔNG TIN CỦA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4AAD"/>
                </a:solidFill>
                <a:effectLst/>
                <a:uLnTx/>
                <a:uFillTx/>
                <a:latin typeface="UTM Swiss 721 Black Condensed" panose="02000500000000000000" pitchFamily="2" charset="0"/>
                <a:ea typeface="+mn-ea"/>
                <a:cs typeface="+mn-cs"/>
              </a:rPr>
              <a:t>GROUP CÁC CÂU LẠC BỘ TRÊN FACEBOOK </a:t>
            </a:r>
          </a:p>
        </p:txBody>
      </p:sp>
    </p:spTree>
    <p:extLst>
      <p:ext uri="{BB962C8B-B14F-4D97-AF65-F5344CB8AC3E}">
        <p14:creationId xmlns:p14="http://schemas.microsoft.com/office/powerpoint/2010/main" val="332277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3371568" y="328784"/>
            <a:ext cx="13985609" cy="128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004AAD"/>
                </a:solidFill>
                <a:latin typeface="UTM Swiss 721 Black Condensed" panose="02000500000000000000" pitchFamily="2" charset="0"/>
              </a:rPr>
              <a:t>PHÂN TÍCH HỆ THỐNG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Black"/>
              </a:rPr>
              <a:t>03</a:t>
            </a:r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7EFF8FA5-FD87-6559-EBC8-02A6191A8C69}"/>
              </a:ext>
            </a:extLst>
          </p:cNvPr>
          <p:cNvSpPr txBox="1"/>
          <p:nvPr/>
        </p:nvSpPr>
        <p:spPr>
          <a:xfrm>
            <a:off x="2553967" y="1870829"/>
            <a:ext cx="5018803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3.1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Mối</a:t>
            </a: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quan</a:t>
            </a: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niệm</a:t>
            </a: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dữ</a:t>
            </a: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liệu</a:t>
            </a:r>
            <a:endParaRPr lang="en-US" sz="3200" b="1" dirty="0">
              <a:effectLst/>
              <a:latin typeface="UTM Swiss Condensed" panose="02000500000000000000" charset="0"/>
              <a:ea typeface="Times New Roman" panose="02020603050405020304" pitchFamily="18" charset="0"/>
            </a:endParaRP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0F208899-9BC3-C2B8-3E34-0E15056AA0D8}"/>
              </a:ext>
            </a:extLst>
          </p:cNvPr>
          <p:cNvSpPr txBox="1"/>
          <p:nvPr/>
        </p:nvSpPr>
        <p:spPr>
          <a:xfrm>
            <a:off x="8153400" y="6890274"/>
            <a:ext cx="2514600" cy="576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Bảng</a:t>
            </a:r>
            <a:r>
              <a:rPr lang="en-US" sz="3000" dirty="0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 posts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244B02-8AE0-1AC4-4271-549C717A9FDD}"/>
              </a:ext>
            </a:extLst>
          </p:cNvPr>
          <p:cNvSpPr txBox="1"/>
          <p:nvPr/>
        </p:nvSpPr>
        <p:spPr>
          <a:xfrm>
            <a:off x="762000" y="8192404"/>
            <a:ext cx="1676399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1000"/>
              </a:spcAft>
            </a:pPr>
            <a:r>
              <a:rPr lang="vi-VN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Mỗi bài đăng có 1 </a:t>
            </a:r>
            <a:r>
              <a:rPr lang="vi-VN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id</a:t>
            </a:r>
            <a:r>
              <a:rPr lang="vi-VN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duy nhất để phân biệt với các câu lạc bộ khác, </a:t>
            </a:r>
            <a:r>
              <a:rPr lang="vi-VN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id</a:t>
            </a:r>
            <a:r>
              <a:rPr lang="vi-VN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tự tăng. Mỗi bài viết còn được xác định bởi bài viết của câu lạc bộ nào (</a:t>
            </a:r>
            <a:r>
              <a:rPr lang="vi-VN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fanpage_name</a:t>
            </a:r>
            <a:r>
              <a:rPr lang="vi-VN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), người đăng bài (</a:t>
            </a:r>
            <a:r>
              <a:rPr lang="vi-VN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user_name</a:t>
            </a:r>
            <a:r>
              <a:rPr lang="vi-VN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), nội dung bài viết (</a:t>
            </a:r>
            <a:r>
              <a:rPr lang="vi-VN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post_content</a:t>
            </a:r>
            <a:r>
              <a:rPr lang="vi-VN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), ngày đăng (</a:t>
            </a:r>
            <a:r>
              <a:rPr lang="vi-VN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created_time</a:t>
            </a:r>
            <a:r>
              <a:rPr lang="vi-VN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), hình ảnh bài viết (</a:t>
            </a:r>
            <a:r>
              <a:rPr lang="vi-VN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image</a:t>
            </a:r>
            <a:r>
              <a:rPr lang="vi-VN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) và đường dẫn đuôi của </a:t>
            </a:r>
            <a:r>
              <a:rPr lang="vi-VN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link</a:t>
            </a:r>
            <a:r>
              <a:rPr lang="vi-VN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hình ảnh (</a:t>
            </a:r>
            <a:r>
              <a:rPr lang="vi-VN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fbid_image</a:t>
            </a:r>
            <a:r>
              <a:rPr lang="vi-VN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).</a:t>
            </a:r>
            <a:endParaRPr lang="en-US" sz="3000" b="1" i="1" dirty="0">
              <a:solidFill>
                <a:srgbClr val="FF0000"/>
              </a:solidFill>
              <a:effectLst/>
              <a:latin typeface="UTM Swiss Condensed" panose="02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84A2FD-D272-78FA-B138-F23247722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535793"/>
            <a:ext cx="13106400" cy="4434095"/>
          </a:xfrm>
          <a:prstGeom prst="rect">
            <a:avLst/>
          </a:prstGeom>
        </p:spPr>
      </p:pic>
      <p:sp>
        <p:nvSpPr>
          <p:cNvPr id="3" name="TextBox 17">
            <a:extLst>
              <a:ext uri="{FF2B5EF4-FFF2-40B4-BE49-F238E27FC236}">
                <a16:creationId xmlns:a16="http://schemas.microsoft.com/office/drawing/2014/main" id="{8A720C57-4A50-5DB7-45D2-E34E3A0F0A0C}"/>
              </a:ext>
            </a:extLst>
          </p:cNvPr>
          <p:cNvSpPr txBox="1"/>
          <p:nvPr/>
        </p:nvSpPr>
        <p:spPr>
          <a:xfrm>
            <a:off x="17214035" y="8853867"/>
            <a:ext cx="807266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3000" dirty="0">
                <a:latin typeface="Nunito Sans Black"/>
              </a:rPr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50516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3371568" y="328784"/>
            <a:ext cx="13985609" cy="128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004AAD"/>
                </a:solidFill>
                <a:latin typeface="UTM Swiss 721 Black Condensed" panose="02000500000000000000" pitchFamily="2" charset="0"/>
              </a:rPr>
              <a:t>PHÂN TÍCH HỆ THỐNG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Black"/>
              </a:rPr>
              <a:t>03</a:t>
            </a:r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7EFF8FA5-FD87-6559-EBC8-02A6191A8C69}"/>
              </a:ext>
            </a:extLst>
          </p:cNvPr>
          <p:cNvSpPr txBox="1"/>
          <p:nvPr/>
        </p:nvSpPr>
        <p:spPr>
          <a:xfrm>
            <a:off x="2553967" y="1870829"/>
            <a:ext cx="5018803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3.1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Mối</a:t>
            </a: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quan</a:t>
            </a: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niệm</a:t>
            </a: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dữ</a:t>
            </a: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liệu</a:t>
            </a:r>
            <a:endParaRPr lang="en-US" sz="3200" b="1" dirty="0">
              <a:effectLst/>
              <a:latin typeface="UTM Swiss Condensed" panose="02000500000000000000" charset="0"/>
              <a:ea typeface="Times New Roman" panose="02020603050405020304" pitchFamily="18" charset="0"/>
            </a:endParaRP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0F208899-9BC3-C2B8-3E34-0E15056AA0D8}"/>
              </a:ext>
            </a:extLst>
          </p:cNvPr>
          <p:cNvSpPr txBox="1"/>
          <p:nvPr/>
        </p:nvSpPr>
        <p:spPr>
          <a:xfrm>
            <a:off x="7596384" y="6552819"/>
            <a:ext cx="3095230" cy="576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Bảng</a:t>
            </a:r>
            <a:r>
              <a:rPr lang="en-US" sz="3000" dirty="0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posts_items</a:t>
            </a:r>
            <a:endParaRPr lang="en-US" sz="3000" dirty="0">
              <a:solidFill>
                <a:srgbClr val="000000"/>
              </a:solidFill>
              <a:latin typeface="UTM Swiss Condensed" panose="02000500000000000000" charset="0"/>
              <a:cs typeface="Aldhabi" panose="020B0604020202020204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244B02-8AE0-1AC4-4271-549C717A9FDD}"/>
              </a:ext>
            </a:extLst>
          </p:cNvPr>
          <p:cNvSpPr txBox="1"/>
          <p:nvPr/>
        </p:nvSpPr>
        <p:spPr>
          <a:xfrm>
            <a:off x="761999" y="7845327"/>
            <a:ext cx="1676399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1000"/>
              </a:spcAft>
            </a:pPr>
            <a:r>
              <a:rPr lang="vi-VN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Mỗi bài đăng có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thể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có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nhiều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hình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ảnh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.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Các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hình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ảnh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trong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1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bài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đăng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sẽ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được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cập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nhật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vô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posts_items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.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Mỗi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hình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ảnh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sẽ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được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đánh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số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thứ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tự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tự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động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(id),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có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tên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fanpage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của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bài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post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đó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(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fanpage_name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), id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bài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viết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(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post_id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),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đường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dẫn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của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từng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hình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ảnh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(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image_items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),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nội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dung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hình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ảnh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(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image_content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)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và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fbid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của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hình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ảnh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đó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(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fbid_image_items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)</a:t>
            </a:r>
            <a:endParaRPr lang="en-US" sz="3000" dirty="0">
              <a:solidFill>
                <a:srgbClr val="FF0000"/>
              </a:solidFill>
              <a:effectLst/>
              <a:latin typeface="UTM Swiss Condensed" panose="02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2795BD-234B-315E-75BF-18B889F31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869" y="2633588"/>
            <a:ext cx="14771662" cy="3780610"/>
          </a:xfrm>
          <a:prstGeom prst="rect">
            <a:avLst/>
          </a:prstGeom>
        </p:spPr>
      </p:pic>
      <p:sp>
        <p:nvSpPr>
          <p:cNvPr id="3" name="TextBox 17">
            <a:extLst>
              <a:ext uri="{FF2B5EF4-FFF2-40B4-BE49-F238E27FC236}">
                <a16:creationId xmlns:a16="http://schemas.microsoft.com/office/drawing/2014/main" id="{415E220F-0B38-738D-036F-F248F2299680}"/>
              </a:ext>
            </a:extLst>
          </p:cNvPr>
          <p:cNvSpPr txBox="1"/>
          <p:nvPr/>
        </p:nvSpPr>
        <p:spPr>
          <a:xfrm>
            <a:off x="17214035" y="8853867"/>
            <a:ext cx="807266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3000" dirty="0">
                <a:latin typeface="Nunito Sans Black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73898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3371568" y="328784"/>
            <a:ext cx="13985609" cy="128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004AAD"/>
                </a:solidFill>
                <a:latin typeface="UTM Swiss 721 Black Condensed" panose="02000500000000000000" pitchFamily="2" charset="0"/>
              </a:rPr>
              <a:t>PHÂN TÍCH HỆ THỐNG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Black"/>
              </a:rPr>
              <a:t>03</a:t>
            </a:r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7EFF8FA5-FD87-6559-EBC8-02A6191A8C69}"/>
              </a:ext>
            </a:extLst>
          </p:cNvPr>
          <p:cNvSpPr txBox="1"/>
          <p:nvPr/>
        </p:nvSpPr>
        <p:spPr>
          <a:xfrm>
            <a:off x="2553967" y="1870829"/>
            <a:ext cx="11314433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3.1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Mối</a:t>
            </a: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quan</a:t>
            </a: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niệm</a:t>
            </a: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dữ</a:t>
            </a: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liệu</a:t>
            </a: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và</a:t>
            </a: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từ</a:t>
            </a: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điển</a:t>
            </a: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cơ</a:t>
            </a: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sở</a:t>
            </a: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dữ</a:t>
            </a: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liệu</a:t>
            </a:r>
            <a:endParaRPr lang="en-US" sz="3200" b="1" dirty="0">
              <a:effectLst/>
              <a:latin typeface="UTM Swiss Condensed" panose="02000500000000000000" charset="0"/>
              <a:ea typeface="Times New Roman" panose="02020603050405020304" pitchFamily="18" charset="0"/>
            </a:endParaRP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0F208899-9BC3-C2B8-3E34-0E15056AA0D8}"/>
              </a:ext>
            </a:extLst>
          </p:cNvPr>
          <p:cNvSpPr txBox="1"/>
          <p:nvPr/>
        </p:nvSpPr>
        <p:spPr>
          <a:xfrm>
            <a:off x="7596384" y="6552819"/>
            <a:ext cx="3095230" cy="576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Bảng</a:t>
            </a:r>
            <a:r>
              <a:rPr lang="en-US" sz="3000" dirty="0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thanhvien</a:t>
            </a:r>
            <a:endParaRPr lang="en-US" sz="3000" dirty="0">
              <a:solidFill>
                <a:srgbClr val="000000"/>
              </a:solidFill>
              <a:latin typeface="UTM Swiss Condensed" panose="02000500000000000000" charset="0"/>
              <a:cs typeface="Aldhabi" panose="020B0604020202020204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244B02-8AE0-1AC4-4271-549C717A9FDD}"/>
              </a:ext>
            </a:extLst>
          </p:cNvPr>
          <p:cNvSpPr txBox="1"/>
          <p:nvPr/>
        </p:nvSpPr>
        <p:spPr>
          <a:xfrm>
            <a:off x="761999" y="7666524"/>
            <a:ext cx="167639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1000"/>
              </a:spcAft>
            </a:pP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Mỗi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thành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viên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trong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câu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lạc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bộ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được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đánh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số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thứ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tự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tự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động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(id)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có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hình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thẻ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(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HinhThe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),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họ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và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tên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(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HovaTen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), khoa (Khoa),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năm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học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(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NamHoc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),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chức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vụ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(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ChucVu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)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và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câu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lạc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bộ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trực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thuộc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(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clb_id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).</a:t>
            </a:r>
            <a:endParaRPr lang="en-US" sz="3000" dirty="0">
              <a:solidFill>
                <a:srgbClr val="FF0000"/>
              </a:solidFill>
              <a:effectLst/>
              <a:latin typeface="UTM Swiss Condensed" panose="02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1F3BC5-632D-D155-5452-4BD95C09F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347" y="2505337"/>
            <a:ext cx="13089333" cy="4047482"/>
          </a:xfrm>
          <a:prstGeom prst="rect">
            <a:avLst/>
          </a:prstGeom>
        </p:spPr>
      </p:pic>
      <p:sp>
        <p:nvSpPr>
          <p:cNvPr id="3" name="TextBox 17">
            <a:extLst>
              <a:ext uri="{FF2B5EF4-FFF2-40B4-BE49-F238E27FC236}">
                <a16:creationId xmlns:a16="http://schemas.microsoft.com/office/drawing/2014/main" id="{221B4F79-B4D9-DFC5-4C79-779ADE23FFDC}"/>
              </a:ext>
            </a:extLst>
          </p:cNvPr>
          <p:cNvSpPr txBox="1"/>
          <p:nvPr/>
        </p:nvSpPr>
        <p:spPr>
          <a:xfrm>
            <a:off x="17214035" y="8853867"/>
            <a:ext cx="807266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3000" dirty="0">
                <a:latin typeface="Nunito Sans Black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18855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3371568" y="328784"/>
            <a:ext cx="13985609" cy="128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004AAD"/>
                </a:solidFill>
                <a:latin typeface="UTM Swiss 721 Black Condensed" panose="02000500000000000000" pitchFamily="2" charset="0"/>
              </a:rPr>
              <a:t>PHÂN TÍCH HỆ THỐNG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Black"/>
              </a:rPr>
              <a:t>03</a:t>
            </a:r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7EFF8FA5-FD87-6559-EBC8-02A6191A8C69}"/>
              </a:ext>
            </a:extLst>
          </p:cNvPr>
          <p:cNvSpPr txBox="1"/>
          <p:nvPr/>
        </p:nvSpPr>
        <p:spPr>
          <a:xfrm>
            <a:off x="2553967" y="1870829"/>
            <a:ext cx="11314433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3.2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Các</a:t>
            </a: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mối</a:t>
            </a: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quan</a:t>
            </a: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hệ</a:t>
            </a: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kết</a:t>
            </a: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hợp</a:t>
            </a:r>
            <a:endParaRPr lang="en-US" sz="3200" b="1" dirty="0">
              <a:effectLst/>
              <a:latin typeface="UTM Swiss Condensed" panose="02000500000000000000" charset="0"/>
              <a:ea typeface="Times New Roman" panose="02020603050405020304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F01455-9D06-17BB-5204-F179BEC50F86}"/>
              </a:ext>
            </a:extLst>
          </p:cNvPr>
          <p:cNvGrpSpPr/>
          <p:nvPr/>
        </p:nvGrpSpPr>
        <p:grpSpPr>
          <a:xfrm>
            <a:off x="1266831" y="3203900"/>
            <a:ext cx="7233037" cy="4733975"/>
            <a:chOff x="1570177" y="3071201"/>
            <a:chExt cx="7233037" cy="4733975"/>
          </a:xfrm>
        </p:grpSpPr>
        <p:pic>
          <p:nvPicPr>
            <p:cNvPr id="6" name="Hình ảnh 7" descr="Ảnh có chứa văn bản, ảnh chụp màn hình, số, Phông chữ&#10;&#10;Mô tả được tạo tự động">
              <a:extLst>
                <a:ext uri="{FF2B5EF4-FFF2-40B4-BE49-F238E27FC236}">
                  <a16:creationId xmlns:a16="http://schemas.microsoft.com/office/drawing/2014/main" id="{7AFC17A6-D49B-CE4F-67F0-738FEC7BB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0177" y="3071201"/>
              <a:ext cx="7233037" cy="40419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90D12BFF-A782-9D21-B062-B3401B66FE3C}"/>
                </a:ext>
              </a:extLst>
            </p:cNvPr>
            <p:cNvSpPr txBox="1"/>
            <p:nvPr/>
          </p:nvSpPr>
          <p:spPr>
            <a:xfrm>
              <a:off x="2498141" y="7113192"/>
              <a:ext cx="5377108" cy="6919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just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buSzPts val="1000"/>
                <a:tabLst>
                  <a:tab pos="457200" algn="l"/>
                </a:tabLst>
              </a:pPr>
              <a:r>
                <a:rPr lang="en-US" sz="3000" b="1" dirty="0" err="1">
                  <a:solidFill>
                    <a:srgbClr val="000000"/>
                  </a:solidFill>
                  <a:effectLst/>
                  <a:latin typeface="UTM Swiss Condensed" panose="02000500000000000000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fanpages</a:t>
              </a:r>
              <a:r>
                <a:rPr lang="en-US" sz="3000" b="1" dirty="0">
                  <a:solidFill>
                    <a:srgbClr val="000000"/>
                  </a:solidFill>
                  <a:effectLst/>
                  <a:latin typeface="UTM Swiss Condensed" panose="02000500000000000000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3000" b="1" dirty="0" err="1">
                  <a:solidFill>
                    <a:srgbClr val="000000"/>
                  </a:solidFill>
                  <a:effectLst/>
                  <a:latin typeface="UTM Swiss Condensed" panose="02000500000000000000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và</a:t>
              </a:r>
              <a:r>
                <a:rPr lang="en-US" sz="3000" b="1" dirty="0">
                  <a:solidFill>
                    <a:srgbClr val="000000"/>
                  </a:solidFill>
                  <a:effectLst/>
                  <a:latin typeface="UTM Swiss Condensed" panose="02000500000000000000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posts ( 1 - </a:t>
              </a:r>
              <a:r>
                <a:rPr lang="en-US" sz="3000" b="1" dirty="0" err="1">
                  <a:solidFill>
                    <a:srgbClr val="000000"/>
                  </a:solidFill>
                  <a:effectLst/>
                  <a:latin typeface="UTM Swiss Condensed" panose="02000500000000000000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nhiều</a:t>
              </a:r>
              <a:r>
                <a:rPr lang="en-US" sz="3000" b="1" dirty="0">
                  <a:solidFill>
                    <a:srgbClr val="000000"/>
                  </a:solidFill>
                  <a:effectLst/>
                  <a:latin typeface="UTM Swiss Condensed" panose="02000500000000000000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)</a:t>
              </a:r>
              <a:endPara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9F4087-31FC-940D-3077-67866A487F72}"/>
              </a:ext>
            </a:extLst>
          </p:cNvPr>
          <p:cNvGrpSpPr/>
          <p:nvPr/>
        </p:nvGrpSpPr>
        <p:grpSpPr>
          <a:xfrm>
            <a:off x="10181626" y="2975209"/>
            <a:ext cx="6446049" cy="5077932"/>
            <a:chOff x="10181626" y="2975209"/>
            <a:chExt cx="6446049" cy="5077932"/>
          </a:xfrm>
        </p:grpSpPr>
        <p:pic>
          <p:nvPicPr>
            <p:cNvPr id="8" name="Hình ảnh 6" descr="Ảnh có chứa văn bản, ảnh chụp màn hình, Phông chữ, số&#10;&#10;Mô tả được tạo tự động">
              <a:extLst>
                <a:ext uri="{FF2B5EF4-FFF2-40B4-BE49-F238E27FC236}">
                  <a16:creationId xmlns:a16="http://schemas.microsoft.com/office/drawing/2014/main" id="{37E5D030-BDCB-D350-62F5-87EDE5D0B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1626" y="2975209"/>
              <a:ext cx="6446049" cy="43804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TextBox 10">
              <a:extLst>
                <a:ext uri="{FF2B5EF4-FFF2-40B4-BE49-F238E27FC236}">
                  <a16:creationId xmlns:a16="http://schemas.microsoft.com/office/drawing/2014/main" id="{A96C7374-CA52-2811-45D3-52D4F785916E}"/>
                </a:ext>
              </a:extLst>
            </p:cNvPr>
            <p:cNvSpPr txBox="1"/>
            <p:nvPr/>
          </p:nvSpPr>
          <p:spPr>
            <a:xfrm>
              <a:off x="10716097" y="7499143"/>
              <a:ext cx="5377108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just">
                <a:spcBef>
                  <a:spcPts val="1200"/>
                </a:spcBef>
                <a:spcAft>
                  <a:spcPts val="1000"/>
                </a:spcAft>
                <a:buSzPts val="1000"/>
                <a:tabLst>
                  <a:tab pos="457200" algn="l"/>
                </a:tabLst>
              </a:pPr>
              <a:r>
                <a:rPr lang="vi-VN" sz="3000" b="1" i="0" dirty="0" err="1">
                  <a:solidFill>
                    <a:srgbClr val="000000"/>
                  </a:solidFill>
                  <a:effectLst/>
                  <a:latin typeface="UTM Swiss Condensed" panose="02000500000000000000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posts</a:t>
              </a:r>
              <a:r>
                <a:rPr lang="vi-VN" sz="3000" b="1" i="0" dirty="0">
                  <a:solidFill>
                    <a:srgbClr val="000000"/>
                  </a:solidFill>
                  <a:effectLst/>
                  <a:latin typeface="UTM Swiss Condensed" panose="02000500000000000000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và </a:t>
              </a:r>
              <a:r>
                <a:rPr lang="vi-VN" sz="3000" b="1" i="0" dirty="0" err="1">
                  <a:solidFill>
                    <a:srgbClr val="000000"/>
                  </a:solidFill>
                  <a:effectLst/>
                  <a:latin typeface="UTM Swiss Condensed" panose="02000500000000000000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posts_items</a:t>
              </a:r>
              <a:r>
                <a:rPr lang="vi-VN" sz="3000" b="1" i="0" dirty="0">
                  <a:solidFill>
                    <a:srgbClr val="000000"/>
                  </a:solidFill>
                  <a:effectLst/>
                  <a:latin typeface="UTM Swiss Condensed" panose="02000500000000000000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( 1 – nhiều )</a:t>
              </a:r>
              <a:endParaRPr lang="en-US" sz="3000" b="1" i="1" dirty="0">
                <a:solidFill>
                  <a:srgbClr val="FF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7D72448-5686-6F3A-3860-14A8EF562989}"/>
              </a:ext>
            </a:extLst>
          </p:cNvPr>
          <p:cNvGrpSpPr/>
          <p:nvPr/>
        </p:nvGrpSpPr>
        <p:grpSpPr>
          <a:xfrm>
            <a:off x="5218340" y="2989148"/>
            <a:ext cx="7233037" cy="6020376"/>
            <a:chOff x="5218340" y="2989148"/>
            <a:chExt cx="7233037" cy="6020376"/>
          </a:xfrm>
        </p:grpSpPr>
        <p:sp>
          <p:nvSpPr>
            <p:cNvPr id="23" name="TextBox 10">
              <a:extLst>
                <a:ext uri="{FF2B5EF4-FFF2-40B4-BE49-F238E27FC236}">
                  <a16:creationId xmlns:a16="http://schemas.microsoft.com/office/drawing/2014/main" id="{64D81F3D-0E06-2ECB-C40F-B54DF04D64C6}"/>
                </a:ext>
              </a:extLst>
            </p:cNvPr>
            <p:cNvSpPr txBox="1"/>
            <p:nvPr/>
          </p:nvSpPr>
          <p:spPr>
            <a:xfrm>
              <a:off x="6051991" y="8309781"/>
              <a:ext cx="5565737" cy="699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just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3000" b="1" dirty="0" err="1">
                  <a:solidFill>
                    <a:srgbClr val="000000"/>
                  </a:solidFill>
                  <a:effectLst/>
                  <a:latin typeface="UTM Swiss Condensed" panose="02000500000000000000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fanpages</a:t>
              </a:r>
              <a:r>
                <a:rPr lang="en-US" sz="3000" b="1" dirty="0">
                  <a:solidFill>
                    <a:srgbClr val="000000"/>
                  </a:solidFill>
                  <a:effectLst/>
                  <a:latin typeface="UTM Swiss Condensed" panose="02000500000000000000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3000" b="1" dirty="0" err="1">
                  <a:solidFill>
                    <a:srgbClr val="000000"/>
                  </a:solidFill>
                  <a:effectLst/>
                  <a:latin typeface="UTM Swiss Condensed" panose="02000500000000000000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và</a:t>
              </a:r>
              <a:r>
                <a:rPr lang="en-US" sz="3000" b="1" dirty="0">
                  <a:solidFill>
                    <a:srgbClr val="000000"/>
                  </a:solidFill>
                  <a:effectLst/>
                  <a:latin typeface="UTM Swiss Condensed" panose="02000500000000000000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3000" b="1" dirty="0" err="1">
                  <a:solidFill>
                    <a:srgbClr val="000000"/>
                  </a:solidFill>
                  <a:effectLst/>
                  <a:latin typeface="UTM Swiss Condensed" panose="02000500000000000000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thanhvien</a:t>
              </a:r>
              <a:r>
                <a:rPr lang="en-US" sz="3000" b="1" dirty="0">
                  <a:solidFill>
                    <a:srgbClr val="000000"/>
                  </a:solidFill>
                  <a:effectLst/>
                  <a:latin typeface="UTM Swiss Condensed" panose="02000500000000000000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vi-VN" sz="3000" b="1" dirty="0">
                  <a:solidFill>
                    <a:srgbClr val="000000"/>
                  </a:solidFill>
                  <a:effectLst/>
                  <a:latin typeface="UTM Swiss Condensed" panose="02000500000000000000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( 1 – nhiều )</a:t>
              </a:r>
              <a:endPara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3" name="Picture 2" descr="A picture containing text, screenshot, diagram, font&#10;&#10;Description automatically generated">
              <a:extLst>
                <a:ext uri="{FF2B5EF4-FFF2-40B4-BE49-F238E27FC236}">
                  <a16:creationId xmlns:a16="http://schemas.microsoft.com/office/drawing/2014/main" id="{447B2A65-E316-4995-4A42-519AE981C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18340" y="2989148"/>
              <a:ext cx="7233037" cy="5331669"/>
            </a:xfrm>
            <a:prstGeom prst="rect">
              <a:avLst/>
            </a:prstGeom>
          </p:spPr>
        </p:pic>
      </p:grpSp>
      <p:sp>
        <p:nvSpPr>
          <p:cNvPr id="5" name="TextBox 17">
            <a:extLst>
              <a:ext uri="{FF2B5EF4-FFF2-40B4-BE49-F238E27FC236}">
                <a16:creationId xmlns:a16="http://schemas.microsoft.com/office/drawing/2014/main" id="{869CF99D-E55E-734D-964D-6DDC38C1F3A1}"/>
              </a:ext>
            </a:extLst>
          </p:cNvPr>
          <p:cNvSpPr txBox="1"/>
          <p:nvPr/>
        </p:nvSpPr>
        <p:spPr>
          <a:xfrm>
            <a:off x="17214035" y="8853867"/>
            <a:ext cx="807266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3000" dirty="0">
                <a:latin typeface="Nunito Sans Black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2510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3276600" y="61155"/>
            <a:ext cx="13985609" cy="128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004AAD"/>
                </a:solidFill>
                <a:latin typeface="UTM Swiss 721 Black Condensed" panose="02000500000000000000" pitchFamily="2" charset="0"/>
              </a:rPr>
              <a:t>PHÂN TÍCH HỆ THỐNG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Black"/>
              </a:rPr>
              <a:t>03</a:t>
            </a:r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7EFF8FA5-FD87-6559-EBC8-02A6191A8C69}"/>
              </a:ext>
            </a:extLst>
          </p:cNvPr>
          <p:cNvSpPr txBox="1"/>
          <p:nvPr/>
        </p:nvSpPr>
        <p:spPr>
          <a:xfrm>
            <a:off x="2991718" y="1310462"/>
            <a:ext cx="11314433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3.3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Dùng</a:t>
            </a: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thư</a:t>
            </a: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viện</a:t>
            </a: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facebook_scraper</a:t>
            </a: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để</a:t>
            </a: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đồng</a:t>
            </a: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bộ</a:t>
            </a: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dữ</a:t>
            </a: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liệu</a:t>
            </a: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về</a:t>
            </a: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 MySQL.</a:t>
            </a:r>
            <a:endParaRPr lang="en-US" sz="3200" b="1" dirty="0">
              <a:effectLst/>
              <a:latin typeface="UTM Swiss Condensed" panose="02000500000000000000" charset="0"/>
              <a:ea typeface="Times New Roman" panose="02020603050405020304" pitchFamily="18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64000AF-6A2C-8299-7CA0-E934FAA526B5}"/>
              </a:ext>
            </a:extLst>
          </p:cNvPr>
          <p:cNvGrpSpPr/>
          <p:nvPr/>
        </p:nvGrpSpPr>
        <p:grpSpPr>
          <a:xfrm>
            <a:off x="4343400" y="2199508"/>
            <a:ext cx="10363200" cy="7913260"/>
            <a:chOff x="4343400" y="2199508"/>
            <a:chExt cx="10363200" cy="7913260"/>
          </a:xfrm>
        </p:grpSpPr>
        <p:pic>
          <p:nvPicPr>
            <p:cNvPr id="5" name="Picture 4" descr="A screenshot of a cell phone&#10;&#10;Description automatically generated with low confidence">
              <a:extLst>
                <a:ext uri="{FF2B5EF4-FFF2-40B4-BE49-F238E27FC236}">
                  <a16:creationId xmlns:a16="http://schemas.microsoft.com/office/drawing/2014/main" id="{848FEE33-87F9-FF82-34A7-B86A319BB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7560" y="2199508"/>
              <a:ext cx="8112879" cy="751081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1AF9B9-28FB-4AC2-1C65-28990F7DC5FF}"/>
                </a:ext>
              </a:extLst>
            </p:cNvPr>
            <p:cNvSpPr txBox="1"/>
            <p:nvPr/>
          </p:nvSpPr>
          <p:spPr>
            <a:xfrm>
              <a:off x="4343400" y="9558770"/>
              <a:ext cx="10363200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0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Sơ</a:t>
              </a:r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đồ</a:t>
              </a:r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thuật</a:t>
              </a:r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toán</a:t>
              </a:r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đồng</a:t>
              </a:r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bộ</a:t>
              </a:r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dữ</a:t>
              </a:r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liệu</a:t>
              </a:r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từ</a:t>
              </a:r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group </a:t>
              </a:r>
              <a:r>
                <a:rPr lang="en-US" sz="30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facebook</a:t>
              </a:r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về</a:t>
              </a:r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MySQL</a:t>
              </a:r>
              <a:endParaRPr lang="en-US" sz="300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FBCADA4-E923-C9CF-24D6-FF01F82C03C1}"/>
              </a:ext>
            </a:extLst>
          </p:cNvPr>
          <p:cNvGrpSpPr/>
          <p:nvPr/>
        </p:nvGrpSpPr>
        <p:grpSpPr>
          <a:xfrm>
            <a:off x="4572000" y="2199508"/>
            <a:ext cx="10490752" cy="7747110"/>
            <a:chOff x="4953000" y="2247900"/>
            <a:chExt cx="10490752" cy="7747110"/>
          </a:xfrm>
        </p:grpSpPr>
        <p:pic>
          <p:nvPicPr>
            <p:cNvPr id="29" name="Picture 28" descr="A screenshot of a cell phone&#10;&#10;Description automatically generated with medium confidence">
              <a:extLst>
                <a:ext uri="{FF2B5EF4-FFF2-40B4-BE49-F238E27FC236}">
                  <a16:creationId xmlns:a16="http://schemas.microsoft.com/office/drawing/2014/main" id="{D92BC53A-99AD-8EF1-F8F2-6F4C41B76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3000" y="2247900"/>
              <a:ext cx="8077200" cy="7296268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96BFDC7-51C0-AC6A-E2D7-A001B2A87FED}"/>
                </a:ext>
              </a:extLst>
            </p:cNvPr>
            <p:cNvSpPr txBox="1"/>
            <p:nvPr/>
          </p:nvSpPr>
          <p:spPr>
            <a:xfrm>
              <a:off x="5284992" y="9441012"/>
              <a:ext cx="10158760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0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Sơ</a:t>
              </a:r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đồ</a:t>
              </a:r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thuật</a:t>
              </a:r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toán</a:t>
              </a:r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cập</a:t>
              </a:r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nhập</a:t>
              </a:r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bài</a:t>
              </a:r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đăng</a:t>
              </a:r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mới</a:t>
              </a:r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theo</a:t>
              </a:r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ngày</a:t>
              </a:r>
              <a:endParaRPr lang="en-US" sz="3000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4FBD254-6145-C82C-7164-D68A5CF4463D}"/>
              </a:ext>
            </a:extLst>
          </p:cNvPr>
          <p:cNvGrpSpPr/>
          <p:nvPr/>
        </p:nvGrpSpPr>
        <p:grpSpPr>
          <a:xfrm>
            <a:off x="4598550" y="2063152"/>
            <a:ext cx="10471636" cy="7895064"/>
            <a:chOff x="5257800" y="2247900"/>
            <a:chExt cx="10471636" cy="7895064"/>
          </a:xfrm>
        </p:grpSpPr>
        <p:pic>
          <p:nvPicPr>
            <p:cNvPr id="32" name="Picture 31" descr="A screenshot of a chat&#10;&#10;Description automatically generated with low confidence">
              <a:extLst>
                <a:ext uri="{FF2B5EF4-FFF2-40B4-BE49-F238E27FC236}">
                  <a16:creationId xmlns:a16="http://schemas.microsoft.com/office/drawing/2014/main" id="{DE27C967-DC67-B557-C595-F7D45755A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800" y="2247900"/>
              <a:ext cx="8205554" cy="734106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653975-5920-D073-0CBF-47E436971295}"/>
                </a:ext>
              </a:extLst>
            </p:cNvPr>
            <p:cNvSpPr txBox="1"/>
            <p:nvPr/>
          </p:nvSpPr>
          <p:spPr>
            <a:xfrm>
              <a:off x="5570676" y="9588966"/>
              <a:ext cx="10158760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0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Sơ</a:t>
              </a:r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đồ</a:t>
              </a:r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thuật</a:t>
              </a:r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toán</a:t>
              </a:r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cập</a:t>
              </a:r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nhập</a:t>
              </a:r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lại</a:t>
              </a:r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nội</a:t>
              </a:r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dung </a:t>
              </a:r>
              <a:r>
                <a:rPr lang="en-US" sz="30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bài</a:t>
              </a:r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đăng</a:t>
              </a:r>
              <a:endParaRPr lang="en-US" sz="30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33F131A-62D5-C900-100A-9EBF3D75B3C3}"/>
              </a:ext>
            </a:extLst>
          </p:cNvPr>
          <p:cNvGrpSpPr/>
          <p:nvPr/>
        </p:nvGrpSpPr>
        <p:grpSpPr>
          <a:xfrm>
            <a:off x="5604376" y="2033610"/>
            <a:ext cx="9544242" cy="8163448"/>
            <a:chOff x="5943600" y="1280543"/>
            <a:chExt cx="10158760" cy="8598850"/>
          </a:xfrm>
        </p:grpSpPr>
        <p:pic>
          <p:nvPicPr>
            <p:cNvPr id="35" name="Picture 34" descr="A screenshot of a phone&#10;&#10;Description automatically generated with medium confidence">
              <a:extLst>
                <a:ext uri="{FF2B5EF4-FFF2-40B4-BE49-F238E27FC236}">
                  <a16:creationId xmlns:a16="http://schemas.microsoft.com/office/drawing/2014/main" id="{8F9A97A9-AA86-5BC6-DE6F-C4806E0A9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200" y="1280543"/>
              <a:ext cx="6019800" cy="8077376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A7F8B72-FD84-6590-BD16-14A21BB57995}"/>
                </a:ext>
              </a:extLst>
            </p:cNvPr>
            <p:cNvSpPr txBox="1"/>
            <p:nvPr/>
          </p:nvSpPr>
          <p:spPr>
            <a:xfrm>
              <a:off x="5943600" y="9325395"/>
              <a:ext cx="10158760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0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Sơ</a:t>
              </a:r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đồ</a:t>
              </a:r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thuật</a:t>
              </a:r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toán</a:t>
              </a:r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cập</a:t>
              </a:r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nhập</a:t>
              </a:r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lại</a:t>
              </a:r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URL </a:t>
              </a:r>
              <a:r>
                <a:rPr lang="en-US" sz="30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hình</a:t>
              </a:r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ảnh</a:t>
              </a:r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bị</a:t>
              </a:r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lỗi</a:t>
              </a:r>
              <a:endParaRPr lang="en-US" sz="3000" dirty="0"/>
            </a:p>
          </p:txBody>
        </p:sp>
      </p:grpSp>
      <p:sp>
        <p:nvSpPr>
          <p:cNvPr id="37" name="TextBox 17">
            <a:extLst>
              <a:ext uri="{FF2B5EF4-FFF2-40B4-BE49-F238E27FC236}">
                <a16:creationId xmlns:a16="http://schemas.microsoft.com/office/drawing/2014/main" id="{BE896C39-205C-ED13-7ED6-F2A71D20A774}"/>
              </a:ext>
            </a:extLst>
          </p:cNvPr>
          <p:cNvSpPr txBox="1"/>
          <p:nvPr/>
        </p:nvSpPr>
        <p:spPr>
          <a:xfrm>
            <a:off x="17214035" y="8853867"/>
            <a:ext cx="807266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3000" dirty="0">
                <a:latin typeface="Nunito Sans Black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57232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3371568" y="328784"/>
            <a:ext cx="13985609" cy="128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004AAD"/>
                </a:solidFill>
                <a:latin typeface="UTM Swiss 721 Black Condensed" panose="02000500000000000000" pitchFamily="2" charset="0"/>
              </a:rPr>
              <a:t>PHÂN TÍCH HỆ THỐNG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Black"/>
              </a:rPr>
              <a:t>03</a:t>
            </a:r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7EFF8FA5-FD87-6559-EBC8-02A6191A8C69}"/>
              </a:ext>
            </a:extLst>
          </p:cNvPr>
          <p:cNvSpPr txBox="1"/>
          <p:nvPr/>
        </p:nvSpPr>
        <p:spPr>
          <a:xfrm>
            <a:off x="2991718" y="1581614"/>
            <a:ext cx="11314433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3.3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Dùng</a:t>
            </a: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thư</a:t>
            </a: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viện</a:t>
            </a: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facebook_scraper</a:t>
            </a: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để</a:t>
            </a: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đồng</a:t>
            </a: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bộ</a:t>
            </a: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dữ</a:t>
            </a: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liệu</a:t>
            </a: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về</a:t>
            </a: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 MySQL.</a:t>
            </a:r>
            <a:endParaRPr lang="en-US" sz="3200" b="1" dirty="0">
              <a:effectLst/>
              <a:latin typeface="UTM Swiss Condensed" panose="02000500000000000000" charset="0"/>
              <a:ea typeface="Times New Roman" panose="020206030504050203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5A11E90-40BF-5E5F-E5D2-1E6A7431454F}"/>
              </a:ext>
            </a:extLst>
          </p:cNvPr>
          <p:cNvGrpSpPr/>
          <p:nvPr/>
        </p:nvGrpSpPr>
        <p:grpSpPr>
          <a:xfrm>
            <a:off x="806334" y="3698335"/>
            <a:ext cx="17503968" cy="4647605"/>
            <a:chOff x="806334" y="3698335"/>
            <a:chExt cx="17503968" cy="4647605"/>
          </a:xfrm>
        </p:grpSpPr>
        <p:pic>
          <p:nvPicPr>
            <p:cNvPr id="3" name="Hình ảnh 1" descr="Ảnh có chứa văn bản, ảnh chụp màn hình, Phông chữ, phần mềm&#10;&#10;Mô tả được tạo tự động">
              <a:extLst>
                <a:ext uri="{FF2B5EF4-FFF2-40B4-BE49-F238E27FC236}">
                  <a16:creationId xmlns:a16="http://schemas.microsoft.com/office/drawing/2014/main" id="{4E2D1B66-5F3C-176D-A28C-E79C3789F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334" y="3698335"/>
              <a:ext cx="17503968" cy="3628415"/>
            </a:xfrm>
            <a:prstGeom prst="rect">
              <a:avLst/>
            </a:prstGeom>
          </p:spPr>
        </p:pic>
        <p:sp>
          <p:nvSpPr>
            <p:cNvPr id="4" name="TextBox 10">
              <a:extLst>
                <a:ext uri="{FF2B5EF4-FFF2-40B4-BE49-F238E27FC236}">
                  <a16:creationId xmlns:a16="http://schemas.microsoft.com/office/drawing/2014/main" id="{EC16E9C6-DF06-7684-FCB7-17F9592DEF45}"/>
                </a:ext>
              </a:extLst>
            </p:cNvPr>
            <p:cNvSpPr txBox="1"/>
            <p:nvPr/>
          </p:nvSpPr>
          <p:spPr>
            <a:xfrm>
              <a:off x="5715000" y="7769051"/>
              <a:ext cx="6934200" cy="5768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Khi </a:t>
              </a: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chạy</a:t>
              </a: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chương</a:t>
              </a: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trình</a:t>
              </a: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xong</a:t>
              </a: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và</a:t>
              </a: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tạo</a:t>
              </a: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các</a:t>
              </a: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bảng</a:t>
              </a:r>
              <a:endParaRPr lang="en-US" sz="3000" dirty="0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endParaRPr>
            </a:p>
          </p:txBody>
        </p:sp>
      </p:grpSp>
      <p:sp>
        <p:nvSpPr>
          <p:cNvPr id="6" name="TextBox 10">
            <a:extLst>
              <a:ext uri="{FF2B5EF4-FFF2-40B4-BE49-F238E27FC236}">
                <a16:creationId xmlns:a16="http://schemas.microsoft.com/office/drawing/2014/main" id="{57FCA027-5AD8-96DE-305A-7DB20B8E53C7}"/>
              </a:ext>
            </a:extLst>
          </p:cNvPr>
          <p:cNvSpPr txBox="1"/>
          <p:nvPr/>
        </p:nvSpPr>
        <p:spPr>
          <a:xfrm>
            <a:off x="2545215" y="2339832"/>
            <a:ext cx="1852629" cy="576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Kết</a:t>
            </a:r>
            <a:r>
              <a:rPr lang="en-US" sz="3000" b="1" dirty="0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quả</a:t>
            </a:r>
            <a:r>
              <a:rPr lang="en-US" sz="3000" b="1" dirty="0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 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8272A28-479A-396A-2340-808C23657F81}"/>
              </a:ext>
            </a:extLst>
          </p:cNvPr>
          <p:cNvGrpSpPr/>
          <p:nvPr/>
        </p:nvGrpSpPr>
        <p:grpSpPr>
          <a:xfrm>
            <a:off x="527105" y="3858684"/>
            <a:ext cx="17798065" cy="4255831"/>
            <a:chOff x="391490" y="3250464"/>
            <a:chExt cx="17798065" cy="4255831"/>
          </a:xfrm>
        </p:grpSpPr>
        <p:pic>
          <p:nvPicPr>
            <p:cNvPr id="12" name="Hình ảnh 1" descr="Ảnh có chứa văn bản, ảnh chụp màn hình, Phông chữ&#10;&#10;Mô tả được tạo tự động">
              <a:extLst>
                <a:ext uri="{FF2B5EF4-FFF2-40B4-BE49-F238E27FC236}">
                  <a16:creationId xmlns:a16="http://schemas.microsoft.com/office/drawing/2014/main" id="{A4615573-4BE8-A766-B126-F03A02499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490" y="3250464"/>
              <a:ext cx="17798065" cy="3349124"/>
            </a:xfrm>
            <a:prstGeom prst="rect">
              <a:avLst/>
            </a:prstGeom>
          </p:spPr>
        </p:pic>
        <p:sp>
          <p:nvSpPr>
            <p:cNvPr id="13" name="TextBox 10">
              <a:extLst>
                <a:ext uri="{FF2B5EF4-FFF2-40B4-BE49-F238E27FC236}">
                  <a16:creationId xmlns:a16="http://schemas.microsoft.com/office/drawing/2014/main" id="{943F06C3-A27F-80BB-29A7-EB6110CE7A36}"/>
                </a:ext>
              </a:extLst>
            </p:cNvPr>
            <p:cNvSpPr txBox="1"/>
            <p:nvPr/>
          </p:nvSpPr>
          <p:spPr>
            <a:xfrm>
              <a:off x="6163737" y="6929406"/>
              <a:ext cx="6253570" cy="5768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Dữ</a:t>
              </a: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liệu</a:t>
              </a: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được</a:t>
              </a: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đưa</a:t>
              </a: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vào</a:t>
              </a: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bảng</a:t>
              </a: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fanpages</a:t>
              </a:r>
              <a:endParaRPr lang="en-US" sz="3000" dirty="0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4BAE84B-D1E9-121D-2513-201697CB31C0}"/>
              </a:ext>
            </a:extLst>
          </p:cNvPr>
          <p:cNvGrpSpPr/>
          <p:nvPr/>
        </p:nvGrpSpPr>
        <p:grpSpPr>
          <a:xfrm>
            <a:off x="1905000" y="3691830"/>
            <a:ext cx="14554200" cy="5902762"/>
            <a:chOff x="2057400" y="2756469"/>
            <a:chExt cx="14554200" cy="5902762"/>
          </a:xfrm>
        </p:grpSpPr>
        <p:pic>
          <p:nvPicPr>
            <p:cNvPr id="19" name="Hình ảnh 1" descr="Ảnh có chứa văn bản, số, Phông chữ, hàng&#10;&#10;Mô tả được tạo tự động">
              <a:extLst>
                <a:ext uri="{FF2B5EF4-FFF2-40B4-BE49-F238E27FC236}">
                  <a16:creationId xmlns:a16="http://schemas.microsoft.com/office/drawing/2014/main" id="{31C64A0F-334D-4472-3241-E5BD4A18F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7400" y="2756469"/>
              <a:ext cx="14554200" cy="4944756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616B7B4-2A6B-B01D-1F4A-D75E04CD93B7}"/>
                </a:ext>
              </a:extLst>
            </p:cNvPr>
            <p:cNvSpPr txBox="1"/>
            <p:nvPr/>
          </p:nvSpPr>
          <p:spPr>
            <a:xfrm>
              <a:off x="6558476" y="8082342"/>
              <a:ext cx="5171048" cy="5768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Dữ</a:t>
              </a: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liệu</a:t>
              </a: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được</a:t>
              </a: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đưa</a:t>
              </a: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vào</a:t>
              </a: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bảng</a:t>
              </a: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 posts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CED5A9F-A215-06F8-B024-209A9FF71191}"/>
              </a:ext>
            </a:extLst>
          </p:cNvPr>
          <p:cNvGrpSpPr/>
          <p:nvPr/>
        </p:nvGrpSpPr>
        <p:grpSpPr>
          <a:xfrm>
            <a:off x="2051980" y="2967589"/>
            <a:ext cx="14260239" cy="6335175"/>
            <a:chOff x="1894161" y="2624774"/>
            <a:chExt cx="14260239" cy="6335175"/>
          </a:xfrm>
        </p:grpSpPr>
        <p:pic>
          <p:nvPicPr>
            <p:cNvPr id="22" name="Hình ảnh 1" descr="Ảnh có chứa văn bản, số, phần mềm, Biểu tượng máy tính&#10;&#10;Mô tả được tạo tự động">
              <a:extLst>
                <a:ext uri="{FF2B5EF4-FFF2-40B4-BE49-F238E27FC236}">
                  <a16:creationId xmlns:a16="http://schemas.microsoft.com/office/drawing/2014/main" id="{68451F8D-4946-5630-3866-B00D40296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4161" y="2624774"/>
              <a:ext cx="14260239" cy="5628479"/>
            </a:xfrm>
            <a:prstGeom prst="rect">
              <a:avLst/>
            </a:prstGeom>
          </p:spPr>
        </p:pic>
        <p:sp>
          <p:nvSpPr>
            <p:cNvPr id="23" name="TextBox 10">
              <a:extLst>
                <a:ext uri="{FF2B5EF4-FFF2-40B4-BE49-F238E27FC236}">
                  <a16:creationId xmlns:a16="http://schemas.microsoft.com/office/drawing/2014/main" id="{5F722D44-ACE0-D102-3F09-E53B0CC09087}"/>
                </a:ext>
              </a:extLst>
            </p:cNvPr>
            <p:cNvSpPr txBox="1"/>
            <p:nvPr/>
          </p:nvSpPr>
          <p:spPr>
            <a:xfrm>
              <a:off x="5562600" y="8383060"/>
              <a:ext cx="6019800" cy="5768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Dữ</a:t>
              </a: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liệu</a:t>
              </a: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được</a:t>
              </a: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đưa</a:t>
              </a: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vào</a:t>
              </a: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bảng</a:t>
              </a: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posts_items</a:t>
              </a:r>
              <a:endParaRPr lang="en-US" sz="3000" dirty="0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endParaRPr>
            </a:p>
          </p:txBody>
        </p:sp>
      </p:grpSp>
      <p:sp>
        <p:nvSpPr>
          <p:cNvPr id="5" name="TextBox 17">
            <a:extLst>
              <a:ext uri="{FF2B5EF4-FFF2-40B4-BE49-F238E27FC236}">
                <a16:creationId xmlns:a16="http://schemas.microsoft.com/office/drawing/2014/main" id="{66FC264C-4908-572F-9096-C9836C07F575}"/>
              </a:ext>
            </a:extLst>
          </p:cNvPr>
          <p:cNvSpPr txBox="1"/>
          <p:nvPr/>
        </p:nvSpPr>
        <p:spPr>
          <a:xfrm>
            <a:off x="17214035" y="8853867"/>
            <a:ext cx="807266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3000" dirty="0">
                <a:latin typeface="Nunito Sans Black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79328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3371568" y="328784"/>
            <a:ext cx="13985609" cy="128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004AAD"/>
                </a:solidFill>
                <a:latin typeface="UTM Swiss 721 Black Condensed" panose="02000500000000000000" pitchFamily="2" charset="0"/>
              </a:rPr>
              <a:t>KẾT QUẢ THỰC NGHIỆM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Black"/>
              </a:rPr>
              <a:t>04</a:t>
            </a:r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7EFF8FA5-FD87-6559-EBC8-02A6191A8C69}"/>
              </a:ext>
            </a:extLst>
          </p:cNvPr>
          <p:cNvSpPr txBox="1"/>
          <p:nvPr/>
        </p:nvSpPr>
        <p:spPr>
          <a:xfrm>
            <a:off x="2553967" y="1870829"/>
            <a:ext cx="11314433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4.1 Database</a:t>
            </a:r>
            <a:endParaRPr lang="en-US" sz="3200" b="1" dirty="0">
              <a:effectLst/>
              <a:latin typeface="UTM Swiss Condensed" panose="02000500000000000000" charset="0"/>
              <a:ea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15406B-BDFB-8CB2-741C-674841962587}"/>
              </a:ext>
            </a:extLst>
          </p:cNvPr>
          <p:cNvSpPr txBox="1"/>
          <p:nvPr/>
        </p:nvSpPr>
        <p:spPr>
          <a:xfrm>
            <a:off x="2340230" y="2756469"/>
            <a:ext cx="14171342" cy="7088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bảng</a:t>
            </a:r>
            <a:r>
              <a: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vi-VN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fanpages</a:t>
            </a:r>
            <a:r>
              <a:rPr lang="vi-VN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Chứa </a:t>
            </a:r>
            <a:r>
              <a:rPr lang="vi-VN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fanpage</a:t>
            </a:r>
            <a:r>
              <a:rPr lang="vi-VN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của câu lạc bộ. 1 </a:t>
            </a:r>
            <a:r>
              <a:rPr lang="vi-VN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fanpage</a:t>
            </a:r>
            <a:r>
              <a:rPr lang="vi-VN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chứa các </a:t>
            </a:r>
            <a:r>
              <a:rPr lang="vi-VN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field</a:t>
            </a:r>
            <a:r>
              <a:rPr lang="vi-VN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vi-VN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vi-VN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name, </a:t>
            </a:r>
            <a:r>
              <a:rPr lang="en-US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url</a:t>
            </a:r>
            <a:r>
              <a: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HinhAnh</a:t>
            </a:r>
            <a:r>
              <a: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Gioithieu</a:t>
            </a:r>
            <a:r>
              <a: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Ten.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vi-VN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Posts</a:t>
            </a:r>
            <a:r>
              <a:rPr lang="vi-VN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Chứa thông tin bài đăng. 1 bài đăng chứa các </a:t>
            </a:r>
            <a:r>
              <a:rPr lang="vi-VN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field</a:t>
            </a:r>
            <a:r>
              <a:rPr lang="vi-VN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vi-VN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vi-VN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fanpage_name</a:t>
            </a:r>
            <a:r>
              <a:rPr lang="vi-VN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post_id</a:t>
            </a:r>
            <a:r>
              <a:rPr lang="vi-VN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lang="vi-VN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user_name</a:t>
            </a:r>
            <a:r>
              <a:rPr lang="vi-VN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post_content</a:t>
            </a:r>
            <a:r>
              <a:rPr lang="vi-VN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created_time</a:t>
            </a:r>
            <a:r>
              <a:rPr lang="vi-VN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image</a:t>
            </a:r>
            <a:r>
              <a:rPr lang="vi-VN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fbid_image</a:t>
            </a:r>
            <a:r>
              <a:rPr lang="vi-VN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3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vi-VN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Posts_items</a:t>
            </a:r>
            <a:r>
              <a:rPr lang="vi-VN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Chứa các thông tin hình ảnh tiếp theo nếu bài đăng có nhiều hình ảnh. Mỗi hình ảnh đó chứa các </a:t>
            </a:r>
            <a:r>
              <a:rPr lang="vi-VN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field</a:t>
            </a:r>
            <a:r>
              <a:rPr lang="vi-VN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vi-VN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vi-VN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fanpage_name</a:t>
            </a:r>
            <a:r>
              <a:rPr lang="vi-VN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post_id</a:t>
            </a:r>
            <a:r>
              <a:rPr lang="vi-VN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image_items</a:t>
            </a:r>
            <a:r>
              <a:rPr lang="vi-VN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image_content</a:t>
            </a:r>
            <a:r>
              <a:rPr lang="vi-VN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fbid_image_items</a:t>
            </a:r>
            <a:r>
              <a:rPr lang="vi-VN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3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vi-VN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thanhvien</a:t>
            </a:r>
            <a:r>
              <a:rPr lang="vi-VN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Chứa các thành viên trong câu lạc bộ. Mỗi thành viên chứa các </a:t>
            </a:r>
            <a:r>
              <a:rPr lang="vi-VN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field</a:t>
            </a:r>
            <a:r>
              <a:rPr lang="vi-VN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vi-VN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vi-VN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HinhThe</a:t>
            </a:r>
            <a:r>
              <a:rPr lang="vi-VN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HovaTen</a:t>
            </a:r>
            <a:r>
              <a:rPr lang="vi-VN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Khoa, </a:t>
            </a:r>
            <a:r>
              <a:rPr lang="vi-VN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NamHoc</a:t>
            </a:r>
            <a:r>
              <a:rPr lang="vi-VN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ChucVu</a:t>
            </a:r>
            <a:r>
              <a:rPr lang="vi-VN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fanpage</a:t>
            </a:r>
            <a:r>
              <a:rPr lang="vi-VN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vi-VN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vi-VN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3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C206F1D4-3E2A-A63B-B45A-F3DEF70E9291}"/>
              </a:ext>
            </a:extLst>
          </p:cNvPr>
          <p:cNvSpPr txBox="1"/>
          <p:nvPr/>
        </p:nvSpPr>
        <p:spPr>
          <a:xfrm>
            <a:off x="17214035" y="8853867"/>
            <a:ext cx="807266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3000" dirty="0">
                <a:latin typeface="Nunito Sans Black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44114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3371568" y="328784"/>
            <a:ext cx="13985609" cy="128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004AAD"/>
                </a:solidFill>
                <a:latin typeface="UTM Swiss 721 Black Condensed" panose="02000500000000000000" pitchFamily="2" charset="0"/>
              </a:rPr>
              <a:t>KẾT QUẢ THỰC NGHIỆM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Black"/>
              </a:rPr>
              <a:t>04</a:t>
            </a:r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7EFF8FA5-FD87-6559-EBC8-02A6191A8C69}"/>
              </a:ext>
            </a:extLst>
          </p:cNvPr>
          <p:cNvSpPr txBox="1"/>
          <p:nvPr/>
        </p:nvSpPr>
        <p:spPr>
          <a:xfrm>
            <a:off x="2553967" y="1870829"/>
            <a:ext cx="11314433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4.2 Website</a:t>
            </a:r>
            <a:endParaRPr lang="en-US" sz="3200" b="1" dirty="0">
              <a:effectLst/>
              <a:latin typeface="UTM Swiss Condensed" panose="02000500000000000000" charset="0"/>
              <a:ea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9778A-4DA4-D336-E7B4-116911202760}"/>
              </a:ext>
            </a:extLst>
          </p:cNvPr>
          <p:cNvSpPr txBox="1"/>
          <p:nvPr/>
        </p:nvSpPr>
        <p:spPr>
          <a:xfrm>
            <a:off x="2511762" y="2662874"/>
            <a:ext cx="13985608" cy="3077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File </a:t>
            </a:r>
            <a:r>
              <a:rPr lang="en-US" sz="3000" b="1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index.blade.php</a:t>
            </a:r>
            <a:r>
              <a:rPr lang="en-US" sz="3000" b="1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câu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lạc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bài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posts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câu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lạc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lọc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câu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lạc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lọc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tháng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khóa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457200" marR="0" indent="-4572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File </a:t>
            </a:r>
            <a:r>
              <a:rPr lang="en-US" sz="3000" b="1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baiviet.blade.php</a:t>
            </a:r>
            <a:r>
              <a:rPr lang="en-US" sz="3000" b="1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bài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viết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457200" marR="0" indent="-4572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File </a:t>
            </a:r>
            <a:r>
              <a:rPr lang="en-US" sz="3000" b="1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gioithieu.blade.php</a:t>
            </a:r>
            <a:r>
              <a:rPr lang="en-US" sz="3000" b="1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câu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lạc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giới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thiệu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câu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lạc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6AA303-E739-52C5-E039-C0E7C147DBCB}"/>
              </a:ext>
            </a:extLst>
          </p:cNvPr>
          <p:cNvGrpSpPr/>
          <p:nvPr/>
        </p:nvGrpSpPr>
        <p:grpSpPr>
          <a:xfrm>
            <a:off x="2553967" y="2702532"/>
            <a:ext cx="14254333" cy="5708993"/>
            <a:chOff x="2553967" y="2702532"/>
            <a:chExt cx="14254333" cy="5708993"/>
          </a:xfrm>
        </p:grpSpPr>
        <p:pic>
          <p:nvPicPr>
            <p:cNvPr id="3" name="Picture 2" descr="A picture containing screenshot, line, font, diagram&#10;&#10;Description automatically generated">
              <a:extLst>
                <a:ext uri="{FF2B5EF4-FFF2-40B4-BE49-F238E27FC236}">
                  <a16:creationId xmlns:a16="http://schemas.microsoft.com/office/drawing/2014/main" id="{229D9399-A538-7C25-91FA-5417D7487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3967" y="2702532"/>
              <a:ext cx="14254333" cy="482459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FD98AA7-5E6D-2605-BD00-5352AAB2F06E}"/>
                </a:ext>
              </a:extLst>
            </p:cNvPr>
            <p:cNvSpPr txBox="1"/>
            <p:nvPr/>
          </p:nvSpPr>
          <p:spPr>
            <a:xfrm>
              <a:off x="3886200" y="7857527"/>
              <a:ext cx="12216160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0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Sơ</a:t>
              </a:r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đồ</a:t>
              </a:r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hoạt</a:t>
              </a:r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động</a:t>
              </a:r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của</a:t>
              </a:r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30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Admin</a:t>
              </a:r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khi</a:t>
              </a:r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truy</a:t>
              </a:r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cập</a:t>
              </a:r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 website. ( </a:t>
              </a:r>
              <a:r>
                <a:rPr lang="en-US" sz="30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Hoạt</a:t>
              </a:r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động</a:t>
              </a:r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của</a:t>
              </a:r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backend)</a:t>
              </a:r>
              <a:endParaRPr lang="en-US" sz="3000" dirty="0"/>
            </a:p>
          </p:txBody>
        </p:sp>
      </p:grpSp>
      <p:sp>
        <p:nvSpPr>
          <p:cNvPr id="11" name="TextBox 17">
            <a:extLst>
              <a:ext uri="{FF2B5EF4-FFF2-40B4-BE49-F238E27FC236}">
                <a16:creationId xmlns:a16="http://schemas.microsoft.com/office/drawing/2014/main" id="{59177E6E-34B0-BD5A-C122-5A904AB60249}"/>
              </a:ext>
            </a:extLst>
          </p:cNvPr>
          <p:cNvSpPr txBox="1"/>
          <p:nvPr/>
        </p:nvSpPr>
        <p:spPr>
          <a:xfrm>
            <a:off x="17214035" y="8853867"/>
            <a:ext cx="807266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3000" dirty="0">
                <a:latin typeface="Nunito Sans Black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85361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3371568" y="328784"/>
            <a:ext cx="13985609" cy="128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004AAD"/>
                </a:solidFill>
                <a:latin typeface="UTM Swiss 721 Black Condensed" panose="02000500000000000000" pitchFamily="2" charset="0"/>
              </a:rPr>
              <a:t>KẾT QUẢ THỰC NGHIỆM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Black"/>
              </a:rPr>
              <a:t>04</a:t>
            </a:r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7EFF8FA5-FD87-6559-EBC8-02A6191A8C69}"/>
              </a:ext>
            </a:extLst>
          </p:cNvPr>
          <p:cNvSpPr txBox="1"/>
          <p:nvPr/>
        </p:nvSpPr>
        <p:spPr>
          <a:xfrm>
            <a:off x="3118098" y="1417715"/>
            <a:ext cx="11314433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4.3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Kết</a:t>
            </a: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quả</a:t>
            </a:r>
            <a:endParaRPr lang="en-US" sz="3200" b="1" dirty="0">
              <a:effectLst/>
              <a:latin typeface="UTM Swiss Condensed" panose="02000500000000000000" charset="0"/>
              <a:ea typeface="Times New Roman" panose="020206030504050203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C4A042A-7AD4-B2CE-891D-4F8BC7AB94D2}"/>
              </a:ext>
            </a:extLst>
          </p:cNvPr>
          <p:cNvGrpSpPr/>
          <p:nvPr/>
        </p:nvGrpSpPr>
        <p:grpSpPr>
          <a:xfrm>
            <a:off x="3118098" y="2171700"/>
            <a:ext cx="12579102" cy="6697585"/>
            <a:chOff x="3118098" y="2171700"/>
            <a:chExt cx="12579102" cy="6697585"/>
          </a:xfrm>
        </p:grpSpPr>
        <p:pic>
          <p:nvPicPr>
            <p:cNvPr id="3" name="Hình ảnh 1" descr="Ảnh có chứa văn bản, ảnh chụp màn hình, phần mềm, Phần mềm đa phương tiện&#10;&#10;Mô tả được tạo tự động">
              <a:extLst>
                <a:ext uri="{FF2B5EF4-FFF2-40B4-BE49-F238E27FC236}">
                  <a16:creationId xmlns:a16="http://schemas.microsoft.com/office/drawing/2014/main" id="{2A98EB26-0EC8-F1A8-EE82-4BF5980CE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18098" y="2171700"/>
              <a:ext cx="12579102" cy="6003112"/>
            </a:xfrm>
            <a:prstGeom prst="rect">
              <a:avLst/>
            </a:prstGeom>
          </p:spPr>
        </p:pic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2F6D0A14-55A5-EFA9-3E79-CA015280E07F}"/>
                </a:ext>
              </a:extLst>
            </p:cNvPr>
            <p:cNvSpPr txBox="1"/>
            <p:nvPr/>
          </p:nvSpPr>
          <p:spPr>
            <a:xfrm>
              <a:off x="7300341" y="8292396"/>
              <a:ext cx="4214615" cy="5768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Header </a:t>
              </a: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và</a:t>
              </a: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 slider </a:t>
              </a: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trang</a:t>
              </a: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chủ</a:t>
              </a:r>
              <a:endParaRPr lang="en-US" sz="3000" dirty="0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E55D8B1-2402-1B78-DD5B-CBE258039D82}"/>
              </a:ext>
            </a:extLst>
          </p:cNvPr>
          <p:cNvGrpSpPr/>
          <p:nvPr/>
        </p:nvGrpSpPr>
        <p:grpSpPr>
          <a:xfrm>
            <a:off x="1381657" y="3097253"/>
            <a:ext cx="16717285" cy="2499969"/>
            <a:chOff x="1570715" y="2605431"/>
            <a:chExt cx="16717285" cy="2499969"/>
          </a:xfrm>
        </p:grpSpPr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DEB16BB1-11BB-6406-6713-70B68E32A378}"/>
                </a:ext>
              </a:extLst>
            </p:cNvPr>
            <p:cNvSpPr txBox="1"/>
            <p:nvPr/>
          </p:nvSpPr>
          <p:spPr>
            <a:xfrm>
              <a:off x="6781801" y="4528511"/>
              <a:ext cx="4343400" cy="5768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Tìm</a:t>
              </a: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kiếm</a:t>
              </a: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và</a:t>
              </a: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bộ</a:t>
              </a: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lọc</a:t>
              </a: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thời</a:t>
              </a: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gian</a:t>
              </a:r>
              <a:endParaRPr lang="en-US" sz="3000" dirty="0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endParaRPr>
            </a:p>
          </p:txBody>
        </p:sp>
        <p:pic>
          <p:nvPicPr>
            <p:cNvPr id="11" name="Hình ảnh 1" descr="Ảnh có chứa văn bản, ảnh chụp màn hình, Phông chữ, hàng&#10;&#10;Mô tả được tạo tự động">
              <a:extLst>
                <a:ext uri="{FF2B5EF4-FFF2-40B4-BE49-F238E27FC236}">
                  <a16:creationId xmlns:a16="http://schemas.microsoft.com/office/drawing/2014/main" id="{28D2E468-91E1-30E2-3A3D-3186CA8B0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0715" y="2605431"/>
              <a:ext cx="16717285" cy="1956933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6C89FF7-485E-0B27-4AB2-CD4E09589205}"/>
              </a:ext>
            </a:extLst>
          </p:cNvPr>
          <p:cNvGrpSpPr/>
          <p:nvPr/>
        </p:nvGrpSpPr>
        <p:grpSpPr>
          <a:xfrm>
            <a:off x="3340859" y="2433011"/>
            <a:ext cx="12127741" cy="5420978"/>
            <a:chOff x="3340859" y="2433011"/>
            <a:chExt cx="12127741" cy="542097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CBEE8B8-1B7A-5058-8EE0-5828332A175A}"/>
                </a:ext>
              </a:extLst>
            </p:cNvPr>
            <p:cNvSpPr txBox="1"/>
            <p:nvPr/>
          </p:nvSpPr>
          <p:spPr>
            <a:xfrm>
              <a:off x="6972300" y="7277100"/>
              <a:ext cx="4343400" cy="5768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Tin </a:t>
              </a: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tức</a:t>
              </a: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mới</a:t>
              </a: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cập</a:t>
              </a: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nhập</a:t>
              </a:r>
              <a:endParaRPr lang="en-US" sz="3000" dirty="0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endParaRPr>
            </a:p>
          </p:txBody>
        </p:sp>
        <p:pic>
          <p:nvPicPr>
            <p:cNvPr id="18" name="Hình ảnh 1" descr="Ảnh có chứa văn bản, Website, Quảng cáo trực tuyến, Trang web&#10;&#10;Mô tả được tạo tự động">
              <a:extLst>
                <a:ext uri="{FF2B5EF4-FFF2-40B4-BE49-F238E27FC236}">
                  <a16:creationId xmlns:a16="http://schemas.microsoft.com/office/drawing/2014/main" id="{BA0502B4-20BD-93FB-F05B-DCCAE7E63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40859" y="2433011"/>
              <a:ext cx="12127741" cy="4391347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777113F-B58C-7293-3DFF-7B0ECCF473B3}"/>
              </a:ext>
            </a:extLst>
          </p:cNvPr>
          <p:cNvGrpSpPr/>
          <p:nvPr/>
        </p:nvGrpSpPr>
        <p:grpSpPr>
          <a:xfrm>
            <a:off x="3886200" y="2004616"/>
            <a:ext cx="12280433" cy="7153113"/>
            <a:chOff x="3886200" y="2004616"/>
            <a:chExt cx="12280433" cy="715311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BB78B5-8C02-A332-1CB5-C2F14D3C5D89}"/>
                </a:ext>
              </a:extLst>
            </p:cNvPr>
            <p:cNvSpPr txBox="1"/>
            <p:nvPr/>
          </p:nvSpPr>
          <p:spPr>
            <a:xfrm>
              <a:off x="9188216" y="8580840"/>
              <a:ext cx="1676400" cy="5768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Sidebar</a:t>
              </a:r>
            </a:p>
          </p:txBody>
        </p:sp>
        <p:pic>
          <p:nvPicPr>
            <p:cNvPr id="21" name="Hình ảnh 1" descr="Ảnh có chứa văn bản, ảnh chụp màn hình, Website, Trang web&#10;&#10;Mô tả được tạo tự động">
              <a:extLst>
                <a:ext uri="{FF2B5EF4-FFF2-40B4-BE49-F238E27FC236}">
                  <a16:creationId xmlns:a16="http://schemas.microsoft.com/office/drawing/2014/main" id="{2D350468-41D3-73BB-7B94-162D356E1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86200" y="2004616"/>
              <a:ext cx="12280433" cy="6400844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A5076FC-E155-8E4E-2D70-0757E42CD44B}"/>
              </a:ext>
            </a:extLst>
          </p:cNvPr>
          <p:cNvGrpSpPr/>
          <p:nvPr/>
        </p:nvGrpSpPr>
        <p:grpSpPr>
          <a:xfrm>
            <a:off x="2519196" y="2888719"/>
            <a:ext cx="13585564" cy="3559925"/>
            <a:chOff x="2519196" y="2888719"/>
            <a:chExt cx="13585564" cy="355992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9101C4-80B9-79A0-9527-24CFFB4177E1}"/>
                </a:ext>
              </a:extLst>
            </p:cNvPr>
            <p:cNvSpPr txBox="1"/>
            <p:nvPr/>
          </p:nvSpPr>
          <p:spPr>
            <a:xfrm>
              <a:off x="8305800" y="5871755"/>
              <a:ext cx="1524000" cy="5768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Footer</a:t>
              </a:r>
            </a:p>
          </p:txBody>
        </p:sp>
        <p:pic>
          <p:nvPicPr>
            <p:cNvPr id="25" name="Hình ảnh 1" descr="Ảnh có chứa văn bản, ảnh chụp màn hình, Phông chữ&#10;&#10;Mô tả được tạo tự động">
              <a:extLst>
                <a:ext uri="{FF2B5EF4-FFF2-40B4-BE49-F238E27FC236}">
                  <a16:creationId xmlns:a16="http://schemas.microsoft.com/office/drawing/2014/main" id="{75B289C7-0218-942C-5FAF-AF8D5CF86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19196" y="2888719"/>
              <a:ext cx="13585564" cy="2673842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B38468A-D030-1AFC-97CF-596FFD9A14E8}"/>
              </a:ext>
            </a:extLst>
          </p:cNvPr>
          <p:cNvGrpSpPr/>
          <p:nvPr/>
        </p:nvGrpSpPr>
        <p:grpSpPr>
          <a:xfrm>
            <a:off x="4648726" y="2157761"/>
            <a:ext cx="10515600" cy="6542052"/>
            <a:chOff x="4572000" y="2135643"/>
            <a:chExt cx="10515600" cy="6542052"/>
          </a:xfrm>
        </p:grpSpPr>
        <p:pic>
          <p:nvPicPr>
            <p:cNvPr id="28" name="Hình ảnh 1" descr="Ảnh có chứa văn bản, phần mềm, Phần mềm đa phương tiện, Trang web&#10;&#10;Mô tả được tạo tự động">
              <a:extLst>
                <a:ext uri="{FF2B5EF4-FFF2-40B4-BE49-F238E27FC236}">
                  <a16:creationId xmlns:a16="http://schemas.microsoft.com/office/drawing/2014/main" id="{90E68984-0FF0-DE1F-08A6-9E5E2A905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72000" y="2135643"/>
              <a:ext cx="10515600" cy="5519669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A4A026-C86E-7B0D-CDAC-68AAD4D565CE}"/>
                </a:ext>
              </a:extLst>
            </p:cNvPr>
            <p:cNvSpPr txBox="1"/>
            <p:nvPr/>
          </p:nvSpPr>
          <p:spPr>
            <a:xfrm>
              <a:off x="7812258" y="8100806"/>
              <a:ext cx="5104228" cy="5768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Trang chi </a:t>
              </a: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tiết</a:t>
              </a: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bài</a:t>
              </a: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viết</a:t>
              </a:r>
              <a:endParaRPr lang="en-US" sz="3000" dirty="0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FEFD664-589D-AA92-CE49-F253176D5F2C}"/>
              </a:ext>
            </a:extLst>
          </p:cNvPr>
          <p:cNvGrpSpPr/>
          <p:nvPr/>
        </p:nvGrpSpPr>
        <p:grpSpPr>
          <a:xfrm>
            <a:off x="1254214" y="2964790"/>
            <a:ext cx="15779572" cy="3882467"/>
            <a:chOff x="1254214" y="2964790"/>
            <a:chExt cx="15779572" cy="3882467"/>
          </a:xfrm>
        </p:grpSpPr>
        <p:pic>
          <p:nvPicPr>
            <p:cNvPr id="31" name="Hình ảnh 1" descr="Ảnh có chứa văn bản, Phông chữ, Trang web, phần mềm&#10;&#10;Mô tả được tạo tự động">
              <a:extLst>
                <a:ext uri="{FF2B5EF4-FFF2-40B4-BE49-F238E27FC236}">
                  <a16:creationId xmlns:a16="http://schemas.microsoft.com/office/drawing/2014/main" id="{F280FEB4-B342-D76D-782A-74FC63A41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54214" y="2964790"/>
              <a:ext cx="15779572" cy="31242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54C5161-D057-55D5-4ED7-B1F3C9B4E01C}"/>
                </a:ext>
              </a:extLst>
            </p:cNvPr>
            <p:cNvSpPr txBox="1"/>
            <p:nvPr/>
          </p:nvSpPr>
          <p:spPr>
            <a:xfrm>
              <a:off x="5581071" y="6270368"/>
              <a:ext cx="6388486" cy="5768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Phần</a:t>
              </a: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giới</a:t>
              </a: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thiệu</a:t>
              </a: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của</a:t>
              </a: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trang</a:t>
              </a: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giới</a:t>
              </a: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thiệu</a:t>
              </a:r>
              <a:endParaRPr lang="en-US" sz="3000" dirty="0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179B791-3D7E-5DC0-429E-7201FBC4B6AB}"/>
              </a:ext>
            </a:extLst>
          </p:cNvPr>
          <p:cNvGrpSpPr/>
          <p:nvPr/>
        </p:nvGrpSpPr>
        <p:grpSpPr>
          <a:xfrm>
            <a:off x="2594467" y="2389764"/>
            <a:ext cx="13633504" cy="5645470"/>
            <a:chOff x="2325361" y="2503330"/>
            <a:chExt cx="13633504" cy="564547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FD962B0-D3FD-BCA7-8E38-0B16CE8F1A36}"/>
                </a:ext>
              </a:extLst>
            </p:cNvPr>
            <p:cNvSpPr txBox="1"/>
            <p:nvPr/>
          </p:nvSpPr>
          <p:spPr>
            <a:xfrm>
              <a:off x="6069270" y="7571911"/>
              <a:ext cx="5412087" cy="5768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Thành </a:t>
              </a: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viên</a:t>
              </a: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 CLB </a:t>
              </a: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của</a:t>
              </a: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trang</a:t>
              </a: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giới</a:t>
              </a: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thiệu</a:t>
              </a:r>
              <a:endParaRPr lang="en-US" sz="3000" dirty="0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endParaRPr>
            </a:p>
          </p:txBody>
        </p:sp>
        <p:pic>
          <p:nvPicPr>
            <p:cNvPr id="35" name="Hình ảnh 1" descr="Ảnh có chứa văn bản, ảnh chụp màn hình, trái cây&#10;&#10;Mô tả được tạo tự động">
              <a:extLst>
                <a:ext uri="{FF2B5EF4-FFF2-40B4-BE49-F238E27FC236}">
                  <a16:creationId xmlns:a16="http://schemas.microsoft.com/office/drawing/2014/main" id="{F4F89CDE-3622-5D3F-A54C-A580B036D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25361" y="2503330"/>
              <a:ext cx="13633504" cy="4751467"/>
            </a:xfrm>
            <a:prstGeom prst="rect">
              <a:avLst/>
            </a:prstGeom>
          </p:spPr>
        </p:pic>
      </p:grpSp>
      <p:sp>
        <p:nvSpPr>
          <p:cNvPr id="4" name="TextBox 17">
            <a:extLst>
              <a:ext uri="{FF2B5EF4-FFF2-40B4-BE49-F238E27FC236}">
                <a16:creationId xmlns:a16="http://schemas.microsoft.com/office/drawing/2014/main" id="{9FFAAB48-567E-273C-2387-0CC7D982F30B}"/>
              </a:ext>
            </a:extLst>
          </p:cNvPr>
          <p:cNvSpPr txBox="1"/>
          <p:nvPr/>
        </p:nvSpPr>
        <p:spPr>
          <a:xfrm>
            <a:off x="17214035" y="8853867"/>
            <a:ext cx="807266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3000" dirty="0">
                <a:latin typeface="Nunito Sans Black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30055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3371568" y="328784"/>
            <a:ext cx="13985609" cy="128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004AAD"/>
                </a:solidFill>
                <a:latin typeface="UTM Swiss 721 Black Condensed" panose="02000500000000000000" pitchFamily="2" charset="0"/>
              </a:rPr>
              <a:t>KẾT QUẢ THỰC NGHIỆM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Black"/>
              </a:rPr>
              <a:t>04</a:t>
            </a:r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7EFF8FA5-FD87-6559-EBC8-02A6191A8C69}"/>
              </a:ext>
            </a:extLst>
          </p:cNvPr>
          <p:cNvSpPr txBox="1"/>
          <p:nvPr/>
        </p:nvSpPr>
        <p:spPr>
          <a:xfrm>
            <a:off x="2553967" y="1870829"/>
            <a:ext cx="11314433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4.3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Kết</a:t>
            </a: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quả</a:t>
            </a:r>
            <a:endParaRPr lang="en-US" sz="3200" b="1" dirty="0">
              <a:effectLst/>
              <a:latin typeface="UTM Swiss Condensed" panose="02000500000000000000" charset="0"/>
              <a:ea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68A8CF-EDBC-9FDE-2FF4-D4D9AF1AB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967588"/>
            <a:ext cx="2481690" cy="51982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8FD5F0-620D-2FC5-ED2A-D0343800B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108" y="3003787"/>
            <a:ext cx="2786492" cy="55729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2CB817-C868-1D56-677E-52726B3F1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3312" y="2825410"/>
            <a:ext cx="2802120" cy="6065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F3DED-AC2F-5695-F43F-7E32451E12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32478" y="2859402"/>
            <a:ext cx="2714666" cy="5936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982784-541A-A2A4-CB2B-1D9E410FFCCC}"/>
              </a:ext>
            </a:extLst>
          </p:cNvPr>
          <p:cNvSpPr txBox="1"/>
          <p:nvPr/>
        </p:nvSpPr>
        <p:spPr>
          <a:xfrm>
            <a:off x="7054134" y="9400070"/>
            <a:ext cx="84930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UTM Swiss Condensed" panose="02000500000000000000" pitchFamily="2" charset="0"/>
              </a:rPr>
              <a:t>Kết</a:t>
            </a:r>
            <a:r>
              <a:rPr lang="en-US" sz="2600" dirty="0">
                <a:latin typeface="UTM Swiss Condensed" panose="02000500000000000000" pitchFamily="2" charset="0"/>
              </a:rPr>
              <a:t> </a:t>
            </a:r>
            <a:r>
              <a:rPr lang="en-US" sz="2600" dirty="0" err="1">
                <a:latin typeface="UTM Swiss Condensed" panose="02000500000000000000" pitchFamily="2" charset="0"/>
              </a:rPr>
              <a:t>quả</a:t>
            </a:r>
            <a:r>
              <a:rPr lang="en-US" sz="2600" dirty="0">
                <a:latin typeface="UTM Swiss Condensed" panose="02000500000000000000" pitchFamily="2" charset="0"/>
              </a:rPr>
              <a:t> </a:t>
            </a:r>
            <a:r>
              <a:rPr lang="en-US" sz="2600" dirty="0" err="1">
                <a:latin typeface="UTM Swiss Condensed" panose="02000500000000000000" pitchFamily="2" charset="0"/>
              </a:rPr>
              <a:t>xem</a:t>
            </a:r>
            <a:r>
              <a:rPr lang="en-US" sz="2600" dirty="0">
                <a:latin typeface="UTM Swiss Condensed" panose="02000500000000000000" pitchFamily="2" charset="0"/>
              </a:rPr>
              <a:t> </a:t>
            </a:r>
            <a:r>
              <a:rPr lang="en-US" sz="2600" dirty="0" err="1">
                <a:latin typeface="UTM Swiss Condensed" panose="02000500000000000000" pitchFamily="2" charset="0"/>
              </a:rPr>
              <a:t>trên</a:t>
            </a:r>
            <a:r>
              <a:rPr lang="en-US" sz="2600" dirty="0">
                <a:latin typeface="UTM Swiss Condensed" panose="02000500000000000000" pitchFamily="2" charset="0"/>
              </a:rPr>
              <a:t> </a:t>
            </a:r>
            <a:r>
              <a:rPr lang="en-US" sz="2600" dirty="0" err="1">
                <a:latin typeface="UTM Swiss Condensed" panose="02000500000000000000" pitchFamily="2" charset="0"/>
              </a:rPr>
              <a:t>điện</a:t>
            </a:r>
            <a:r>
              <a:rPr lang="en-US" sz="2600" dirty="0">
                <a:latin typeface="UTM Swiss Condensed" panose="02000500000000000000" pitchFamily="2" charset="0"/>
              </a:rPr>
              <a:t> </a:t>
            </a:r>
            <a:r>
              <a:rPr lang="en-US" sz="2600" dirty="0" err="1">
                <a:latin typeface="UTM Swiss Condensed" panose="02000500000000000000" pitchFamily="2" charset="0"/>
              </a:rPr>
              <a:t>thoại</a:t>
            </a:r>
            <a:endParaRPr lang="en-US" sz="2600" dirty="0">
              <a:latin typeface="UTM Swiss Condensed" panose="02000500000000000000" pitchFamily="2" charset="0"/>
            </a:endParaRPr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E96FF839-7834-8031-8741-326C33C39127}"/>
              </a:ext>
            </a:extLst>
          </p:cNvPr>
          <p:cNvSpPr txBox="1"/>
          <p:nvPr/>
        </p:nvSpPr>
        <p:spPr>
          <a:xfrm>
            <a:off x="17214035" y="8853867"/>
            <a:ext cx="807266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3000" dirty="0">
                <a:latin typeface="Nunito Sans Black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1276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1"/>
            <a:ext cx="18288000" cy="12262103"/>
            <a:chOff x="0" y="0"/>
            <a:chExt cx="24384000" cy="1634947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198458" cy="8198458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8103568"/>
              <a:ext cx="8198458" cy="8198458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8107869" y="0"/>
              <a:ext cx="8198458" cy="8198458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8107869" y="8103568"/>
              <a:ext cx="8198458" cy="8198458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6185542" y="47445"/>
              <a:ext cx="8198458" cy="8198458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6185542" y="8151013"/>
              <a:ext cx="8198458" cy="8198458"/>
            </a:xfrm>
            <a:prstGeom prst="rect">
              <a:avLst/>
            </a:prstGeom>
          </p:spPr>
        </p:pic>
      </p:grpSp>
      <p:sp>
        <p:nvSpPr>
          <p:cNvPr id="9" name="AutoShape 9"/>
          <p:cNvSpPr/>
          <p:nvPr/>
        </p:nvSpPr>
        <p:spPr>
          <a:xfrm>
            <a:off x="9474779" y="1049910"/>
            <a:ext cx="8279821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9474779" y="9237090"/>
            <a:ext cx="8279821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9474779" y="7625106"/>
            <a:ext cx="8279821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9474779" y="5970702"/>
            <a:ext cx="8279821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9474779" y="4305693"/>
            <a:ext cx="8279821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9474779" y="2661894"/>
            <a:ext cx="8279821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-297409" y="3847962"/>
            <a:ext cx="9658350" cy="2545237"/>
            <a:chOff x="0" y="0"/>
            <a:chExt cx="2543763" cy="67035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43763" cy="670351"/>
            </a:xfrm>
            <a:custGeom>
              <a:avLst/>
              <a:gdLst/>
              <a:ahLst/>
              <a:cxnLst/>
              <a:rect l="l" t="t" r="r" b="b"/>
              <a:pathLst>
                <a:path w="2543763" h="670351">
                  <a:moveTo>
                    <a:pt x="0" y="0"/>
                  </a:moveTo>
                  <a:lnTo>
                    <a:pt x="2543763" y="0"/>
                  </a:lnTo>
                  <a:lnTo>
                    <a:pt x="2543763" y="670351"/>
                  </a:lnTo>
                  <a:lnTo>
                    <a:pt x="0" y="67035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-59946" y="4409557"/>
            <a:ext cx="9330393" cy="128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UTM Swiss 721 Black Condensed" panose="02000500000000000000" pitchFamily="2" charset="0"/>
              </a:rPr>
              <a:t>NỘI DUNG TRÌNH BÀY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940509" y="6290133"/>
            <a:ext cx="6814091" cy="807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UTM Swiss Condensed" panose="02000500000000000000" pitchFamily="2" charset="0"/>
              </a:rPr>
              <a:t>KẾT QUẢ THỰC NGHIỆM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020301" y="3028411"/>
            <a:ext cx="5762743" cy="817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7014"/>
              </a:lnSpc>
              <a:defRPr sz="5010">
                <a:solidFill>
                  <a:srgbClr val="000000"/>
                </a:solidFill>
                <a:latin typeface="UTM Swiss 721 Black Condensed" panose="02000500000000000000" pitchFamily="2" charset="0"/>
              </a:defRPr>
            </a:lvl1pPr>
          </a:lstStyle>
          <a:p>
            <a:r>
              <a:rPr lang="en-US" dirty="0">
                <a:latin typeface="UTM Swiss Condensed" panose="02000500000000000000" pitchFamily="2" charset="0"/>
              </a:rPr>
              <a:t>CƠ SỞ LÝ THUYẾT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940509" y="4625124"/>
            <a:ext cx="5762743" cy="80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UTM Swiss Condensed" panose="02000500000000000000" pitchFamily="2" charset="0"/>
              </a:rPr>
              <a:t>PHÂN TÍCH HỆ THỐNG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966165" y="7562984"/>
            <a:ext cx="5762743" cy="1705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UTM Swiss Condensed" panose="02000500000000000000" pitchFamily="2" charset="0"/>
              </a:rPr>
              <a:t>KẾT LUẬN VÀ HƯỚNG PHÁT TRIỂN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940509" y="1369341"/>
            <a:ext cx="5762743" cy="800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 dirty="0">
                <a:solidFill>
                  <a:srgbClr val="000000"/>
                </a:solidFill>
                <a:latin typeface="UTM Swiss Condensed" panose="02000500000000000000" pitchFamily="2" charset="0"/>
              </a:rPr>
              <a:t>TỔNG QUAN VỀ ĐỀ TÀI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751004" y="1284402"/>
            <a:ext cx="1155512" cy="972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4AAD"/>
                </a:solidFill>
                <a:latin typeface="UTM Swiss 721 Black Condensed" panose="02000500000000000000" pitchFamily="2" charset="0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751004" y="2936633"/>
            <a:ext cx="1155512" cy="972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4AAD"/>
                </a:solidFill>
                <a:latin typeface="UTM Swiss 721 Black Condensed" panose="02000500000000000000" pitchFamily="2" charset="0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751004" y="4563542"/>
            <a:ext cx="1155512" cy="972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4AAD"/>
                </a:solidFill>
                <a:latin typeface="UTM Swiss 721 Black Condensed" panose="02000500000000000000" pitchFamily="2" charset="0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751004" y="6218352"/>
            <a:ext cx="1155512" cy="972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4AAD"/>
                </a:solidFill>
                <a:latin typeface="UTM Swiss 721 Black Condensed" panose="02000500000000000000" pitchFamily="2" charset="0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751004" y="7872756"/>
            <a:ext cx="1155512" cy="972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4AAD"/>
                </a:solidFill>
                <a:latin typeface="UTM Swiss 721 Black Condensed" panose="02000500000000000000" pitchFamily="2" charset="0"/>
              </a:rPr>
              <a:t>05</a:t>
            </a:r>
          </a:p>
        </p:txBody>
      </p:sp>
      <p:sp>
        <p:nvSpPr>
          <p:cNvPr id="29" name="TextBox 17">
            <a:extLst>
              <a:ext uri="{FF2B5EF4-FFF2-40B4-BE49-F238E27FC236}">
                <a16:creationId xmlns:a16="http://schemas.microsoft.com/office/drawing/2014/main" id="{A10F7B62-B79D-878D-9A0C-CB4C51B7F93B}"/>
              </a:ext>
            </a:extLst>
          </p:cNvPr>
          <p:cNvSpPr txBox="1"/>
          <p:nvPr/>
        </p:nvSpPr>
        <p:spPr>
          <a:xfrm>
            <a:off x="17214035" y="8853867"/>
            <a:ext cx="807266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3000" dirty="0">
                <a:latin typeface="Nunito Sans Black"/>
              </a:rPr>
              <a:t>01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3371568" y="328784"/>
            <a:ext cx="13985609" cy="128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004AAD"/>
                </a:solidFill>
                <a:latin typeface="UTM Swiss 721 Black Condensed" panose="02000500000000000000" pitchFamily="2" charset="0"/>
              </a:rPr>
              <a:t>KẾT QUẢ THỰC NGHIỆM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Black"/>
              </a:rPr>
              <a:t>04</a:t>
            </a:r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7EFF8FA5-FD87-6559-EBC8-02A6191A8C69}"/>
              </a:ext>
            </a:extLst>
          </p:cNvPr>
          <p:cNvSpPr txBox="1"/>
          <p:nvPr/>
        </p:nvSpPr>
        <p:spPr>
          <a:xfrm>
            <a:off x="2553967" y="1870829"/>
            <a:ext cx="11314433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4.3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Kết</a:t>
            </a: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quả</a:t>
            </a:r>
            <a:endParaRPr lang="en-US" sz="3200" b="1" dirty="0">
              <a:effectLst/>
              <a:latin typeface="UTM Swiss Condensed" panose="02000500000000000000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D94ED6-619E-1DF3-7CBF-D1090DEF4625}"/>
              </a:ext>
            </a:extLst>
          </p:cNvPr>
          <p:cNvSpPr txBox="1"/>
          <p:nvPr/>
        </p:nvSpPr>
        <p:spPr>
          <a:xfrm>
            <a:off x="7162800" y="9029700"/>
            <a:ext cx="84930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UTM Swiss Condensed" panose="02000500000000000000" pitchFamily="2" charset="0"/>
              </a:rPr>
              <a:t>Kết</a:t>
            </a:r>
            <a:r>
              <a:rPr lang="en-US" sz="2600" dirty="0">
                <a:latin typeface="UTM Swiss Condensed" panose="02000500000000000000" pitchFamily="2" charset="0"/>
              </a:rPr>
              <a:t> </a:t>
            </a:r>
            <a:r>
              <a:rPr lang="en-US" sz="2600" dirty="0" err="1">
                <a:latin typeface="UTM Swiss Condensed" panose="02000500000000000000" pitchFamily="2" charset="0"/>
              </a:rPr>
              <a:t>quả</a:t>
            </a:r>
            <a:r>
              <a:rPr lang="en-US" sz="2600" dirty="0">
                <a:latin typeface="UTM Swiss Condensed" panose="02000500000000000000" pitchFamily="2" charset="0"/>
              </a:rPr>
              <a:t> </a:t>
            </a:r>
            <a:r>
              <a:rPr lang="en-US" sz="2600" dirty="0" err="1">
                <a:latin typeface="UTM Swiss Condensed" panose="02000500000000000000" pitchFamily="2" charset="0"/>
              </a:rPr>
              <a:t>xem</a:t>
            </a:r>
            <a:r>
              <a:rPr lang="en-US" sz="2600" dirty="0">
                <a:latin typeface="UTM Swiss Condensed" panose="02000500000000000000" pitchFamily="2" charset="0"/>
              </a:rPr>
              <a:t> </a:t>
            </a:r>
            <a:r>
              <a:rPr lang="en-US" sz="2600" dirty="0" err="1">
                <a:latin typeface="UTM Swiss Condensed" panose="02000500000000000000" pitchFamily="2" charset="0"/>
              </a:rPr>
              <a:t>trên</a:t>
            </a:r>
            <a:r>
              <a:rPr lang="en-US" sz="2600" dirty="0">
                <a:latin typeface="UTM Swiss Condensed" panose="02000500000000000000" pitchFamily="2" charset="0"/>
              </a:rPr>
              <a:t> </a:t>
            </a:r>
            <a:r>
              <a:rPr lang="en-US" sz="2600" dirty="0" err="1">
                <a:latin typeface="UTM Swiss Condensed" panose="02000500000000000000" pitchFamily="2" charset="0"/>
              </a:rPr>
              <a:t>ipad</a:t>
            </a:r>
            <a:endParaRPr lang="en-US" sz="2600" dirty="0">
              <a:latin typeface="UTM Swiss Condensed" panose="020005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EF0B29-A3FA-0878-EADF-A7FF91E65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00" y="3078999"/>
            <a:ext cx="4015787" cy="5788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4AA01E-CC0D-583D-17CB-815D8D7B1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3722" y="3003891"/>
            <a:ext cx="4648201" cy="5863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9A5EA9-07F2-262E-DA74-658E453B7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1923" y="2946237"/>
            <a:ext cx="4512844" cy="59790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520826-A755-E650-7B14-538D1BD32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6699" y="3047706"/>
            <a:ext cx="4327023" cy="5788609"/>
          </a:xfrm>
          <a:prstGeom prst="rect">
            <a:avLst/>
          </a:prstGeom>
        </p:spPr>
      </p:pic>
      <p:sp>
        <p:nvSpPr>
          <p:cNvPr id="5" name="TextBox 17">
            <a:extLst>
              <a:ext uri="{FF2B5EF4-FFF2-40B4-BE49-F238E27FC236}">
                <a16:creationId xmlns:a16="http://schemas.microsoft.com/office/drawing/2014/main" id="{A7CFA11B-4A8E-3549-BE7B-FE3B2EC96351}"/>
              </a:ext>
            </a:extLst>
          </p:cNvPr>
          <p:cNvSpPr txBox="1"/>
          <p:nvPr/>
        </p:nvSpPr>
        <p:spPr>
          <a:xfrm>
            <a:off x="17214035" y="8853867"/>
            <a:ext cx="807266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3000" dirty="0">
                <a:latin typeface="Nunito Sans Black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6508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3371568" y="328784"/>
            <a:ext cx="13985609" cy="1255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7000" dirty="0">
                <a:solidFill>
                  <a:srgbClr val="004AAD"/>
                </a:solidFill>
                <a:latin typeface="UTM Swiss 721 Black Condensed" panose="02000500000000000000" pitchFamily="2" charset="0"/>
              </a:rPr>
              <a:t>KẾT LUẬN VÀ HƯỚNG PHÁT TRIỂN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Black"/>
              </a:rPr>
              <a:t>05</a:t>
            </a:r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7EFF8FA5-FD87-6559-EBC8-02A6191A8C69}"/>
              </a:ext>
            </a:extLst>
          </p:cNvPr>
          <p:cNvSpPr txBox="1"/>
          <p:nvPr/>
        </p:nvSpPr>
        <p:spPr>
          <a:xfrm>
            <a:off x="2965698" y="2248745"/>
            <a:ext cx="11314433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5.1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Kết</a:t>
            </a: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luận</a:t>
            </a:r>
            <a:endParaRPr lang="en-US" sz="3200" b="1" dirty="0">
              <a:effectLst/>
              <a:latin typeface="UTM Swiss Condensed" panose="02000500000000000000" charset="0"/>
              <a:ea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D3CEA49-7394-6D85-ACBF-E240C57E493B}"/>
              </a:ext>
            </a:extLst>
          </p:cNvPr>
          <p:cNvSpPr txBox="1"/>
          <p:nvPr/>
        </p:nvSpPr>
        <p:spPr>
          <a:xfrm>
            <a:off x="1752600" y="3009294"/>
            <a:ext cx="16270999" cy="3770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sz="3000" b="0" i="0" dirty="0" err="1">
                <a:effectLst/>
                <a:latin typeface="UTM Swiss Condensed" panose="02000500000000000000" pitchFamily="2" charset="0"/>
              </a:rPr>
              <a:t>Phân</a:t>
            </a:r>
            <a:r>
              <a:rPr lang="en-US" sz="3000" b="0" i="0" dirty="0">
                <a:effectLst/>
                <a:latin typeface="UTM Swiss Condensed" panose="02000500000000000000" pitchFamily="2" charset="0"/>
              </a:rPr>
              <a:t> </a:t>
            </a:r>
            <a:r>
              <a:rPr lang="en-US" sz="3000" b="0" i="0" dirty="0" err="1">
                <a:effectLst/>
                <a:latin typeface="UTM Swiss Condensed" panose="02000500000000000000" pitchFamily="2" charset="0"/>
              </a:rPr>
              <a:t>tích</a:t>
            </a:r>
            <a:r>
              <a:rPr lang="en-US" sz="3000" b="0" i="0" dirty="0">
                <a:effectLst/>
                <a:latin typeface="UTM Swiss Condensed" panose="02000500000000000000" pitchFamily="2" charset="0"/>
              </a:rPr>
              <a:t> </a:t>
            </a:r>
            <a:r>
              <a:rPr lang="en-US" sz="3000" b="0" i="0" dirty="0" err="1">
                <a:effectLst/>
                <a:latin typeface="UTM Swiss Condensed" panose="02000500000000000000" pitchFamily="2" charset="0"/>
              </a:rPr>
              <a:t>đánh</a:t>
            </a:r>
            <a:r>
              <a:rPr lang="en-US" sz="3000" b="0" i="0" dirty="0">
                <a:effectLst/>
                <a:latin typeface="UTM Swiss Condensed" panose="02000500000000000000" pitchFamily="2" charset="0"/>
              </a:rPr>
              <a:t> </a:t>
            </a:r>
            <a:r>
              <a:rPr lang="en-US" sz="3000" b="0" i="0" dirty="0" err="1">
                <a:effectLst/>
                <a:latin typeface="UTM Swiss Condensed" panose="02000500000000000000" pitchFamily="2" charset="0"/>
              </a:rPr>
              <a:t>giá</a:t>
            </a:r>
            <a:r>
              <a:rPr lang="en-US" sz="3000" b="0" i="0" dirty="0">
                <a:effectLst/>
                <a:latin typeface="UTM Swiss Condensed" panose="02000500000000000000" pitchFamily="2" charset="0"/>
              </a:rPr>
              <a:t> </a:t>
            </a:r>
            <a:r>
              <a:rPr lang="en-US" sz="3000" b="0" i="0" dirty="0" err="1">
                <a:effectLst/>
                <a:latin typeface="UTM Swiss Condensed" panose="02000500000000000000" pitchFamily="2" charset="0"/>
              </a:rPr>
              <a:t>yêu</a:t>
            </a:r>
            <a:r>
              <a:rPr lang="en-US" sz="3000" b="0" i="0" dirty="0">
                <a:effectLst/>
                <a:latin typeface="UTM Swiss Condensed" panose="02000500000000000000" pitchFamily="2" charset="0"/>
              </a:rPr>
              <a:t> </a:t>
            </a:r>
            <a:r>
              <a:rPr lang="en-US" sz="3000" b="0" i="0" dirty="0" err="1">
                <a:effectLst/>
                <a:latin typeface="UTM Swiss Condensed" panose="02000500000000000000" pitchFamily="2" charset="0"/>
              </a:rPr>
              <a:t>cầu</a:t>
            </a:r>
            <a:r>
              <a:rPr lang="en-US" sz="3000" b="0" i="0" dirty="0">
                <a:effectLst/>
                <a:latin typeface="UTM Swiss Condensed" panose="02000500000000000000" pitchFamily="2" charset="0"/>
              </a:rPr>
              <a:t> </a:t>
            </a:r>
            <a:r>
              <a:rPr lang="en-US" sz="3000" b="0" i="0" dirty="0" err="1">
                <a:effectLst/>
                <a:latin typeface="UTM Swiss Condensed" panose="02000500000000000000" pitchFamily="2" charset="0"/>
              </a:rPr>
              <a:t>cơ</a:t>
            </a:r>
            <a:r>
              <a:rPr lang="en-US" sz="3000" b="0" i="0" dirty="0">
                <a:effectLst/>
                <a:latin typeface="UTM Swiss Condensed" panose="02000500000000000000" pitchFamily="2" charset="0"/>
              </a:rPr>
              <a:t> </a:t>
            </a:r>
            <a:r>
              <a:rPr lang="en-US" sz="3000" b="0" i="0" dirty="0" err="1">
                <a:effectLst/>
                <a:latin typeface="UTM Swiss Condensed" panose="02000500000000000000" pitchFamily="2" charset="0"/>
              </a:rPr>
              <a:t>bản</a:t>
            </a:r>
            <a:r>
              <a:rPr lang="en-US" sz="3000" b="0" i="0" dirty="0">
                <a:effectLst/>
                <a:latin typeface="UTM Swiss Condensed" panose="02000500000000000000" pitchFamily="2" charset="0"/>
              </a:rPr>
              <a:t> </a:t>
            </a:r>
            <a:r>
              <a:rPr lang="en-US" sz="3000" b="0" i="0" dirty="0" err="1">
                <a:effectLst/>
                <a:latin typeface="UTM Swiss Condensed" panose="02000500000000000000" pitchFamily="2" charset="0"/>
              </a:rPr>
              <a:t>của</a:t>
            </a:r>
            <a:r>
              <a:rPr lang="en-US" sz="3000" b="0" i="0" dirty="0">
                <a:effectLst/>
                <a:latin typeface="UTM Swiss Condensed" panose="02000500000000000000" pitchFamily="2" charset="0"/>
              </a:rPr>
              <a:t> 1 </a:t>
            </a:r>
            <a:r>
              <a:rPr lang="en-US" sz="3000" b="0" i="0" dirty="0" err="1">
                <a:effectLst/>
                <a:latin typeface="UTM Swiss Condensed" panose="02000500000000000000" pitchFamily="2" charset="0"/>
              </a:rPr>
              <a:t>trang</a:t>
            </a:r>
            <a:r>
              <a:rPr lang="en-US" sz="3000" b="0" i="0" dirty="0">
                <a:effectLst/>
                <a:latin typeface="UTM Swiss Condensed" panose="02000500000000000000" pitchFamily="2" charset="0"/>
              </a:rPr>
              <a:t> web.</a:t>
            </a:r>
          </a:p>
          <a:p>
            <a:pPr marL="457200" marR="0" lvl="0" indent="-45720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sz="3000" dirty="0" err="1">
                <a:latin typeface="UTM Swiss Condensed" panose="02000500000000000000" pitchFamily="2" charset="0"/>
              </a:rPr>
              <a:t>Sử</a:t>
            </a:r>
            <a:r>
              <a:rPr lang="en-US" sz="3000" dirty="0">
                <a:latin typeface="UTM Swiss Condensed" panose="02000500000000000000" pitchFamily="2" charset="0"/>
              </a:rPr>
              <a:t> </a:t>
            </a:r>
            <a:r>
              <a:rPr lang="en-US" sz="3000" dirty="0" err="1">
                <a:latin typeface="UTM Swiss Condensed" panose="02000500000000000000" pitchFamily="2" charset="0"/>
              </a:rPr>
              <a:t>dụng</a:t>
            </a:r>
            <a:r>
              <a:rPr lang="en-US" sz="3000" dirty="0">
                <a:latin typeface="UTM Swiss Condensed" panose="02000500000000000000" pitchFamily="2" charset="0"/>
              </a:rPr>
              <a:t> HTML/CSS </a:t>
            </a:r>
            <a:r>
              <a:rPr lang="en-US" sz="3000" dirty="0" err="1">
                <a:latin typeface="UTM Swiss Condensed" panose="02000500000000000000" pitchFamily="2" charset="0"/>
              </a:rPr>
              <a:t>để</a:t>
            </a:r>
            <a:r>
              <a:rPr lang="en-US" sz="3000" dirty="0">
                <a:latin typeface="UTM Swiss Condensed" panose="02000500000000000000" pitchFamily="2" charset="0"/>
              </a:rPr>
              <a:t> </a:t>
            </a:r>
            <a:r>
              <a:rPr lang="en-US" sz="3000" dirty="0" err="1">
                <a:latin typeface="UTM Swiss Condensed" panose="02000500000000000000" pitchFamily="2" charset="0"/>
              </a:rPr>
              <a:t>xây</a:t>
            </a:r>
            <a:r>
              <a:rPr lang="en-US" sz="3000" dirty="0">
                <a:latin typeface="UTM Swiss Condensed" panose="02000500000000000000" pitchFamily="2" charset="0"/>
              </a:rPr>
              <a:t> </a:t>
            </a:r>
            <a:r>
              <a:rPr lang="en-US" sz="3000" dirty="0" err="1">
                <a:latin typeface="UTM Swiss Condensed" panose="02000500000000000000" pitchFamily="2" charset="0"/>
              </a:rPr>
              <a:t>dựng</a:t>
            </a:r>
            <a:r>
              <a:rPr lang="en-US" sz="3000" dirty="0">
                <a:latin typeface="UTM Swiss Condensed" panose="02000500000000000000" pitchFamily="2" charset="0"/>
              </a:rPr>
              <a:t> </a:t>
            </a:r>
            <a:r>
              <a:rPr lang="en-US" sz="3000" dirty="0" err="1">
                <a:latin typeface="UTM Swiss Condensed" panose="02000500000000000000" pitchFamily="2" charset="0"/>
              </a:rPr>
              <a:t>được</a:t>
            </a:r>
            <a:r>
              <a:rPr lang="en-US" sz="3000" dirty="0">
                <a:latin typeface="UTM Swiss Condensed" panose="02000500000000000000" pitchFamily="2" charset="0"/>
              </a:rPr>
              <a:t> </a:t>
            </a:r>
            <a:r>
              <a:rPr lang="en-US" sz="3000" dirty="0" err="1">
                <a:latin typeface="UTM Swiss Condensed" panose="02000500000000000000" pitchFamily="2" charset="0"/>
              </a:rPr>
              <a:t>giao</a:t>
            </a:r>
            <a:r>
              <a:rPr lang="en-US" sz="3000" dirty="0">
                <a:latin typeface="UTM Swiss Condensed" panose="02000500000000000000" pitchFamily="2" charset="0"/>
              </a:rPr>
              <a:t> </a:t>
            </a:r>
            <a:r>
              <a:rPr lang="en-US" sz="3000" dirty="0" err="1">
                <a:latin typeface="UTM Swiss Condensed" panose="02000500000000000000" pitchFamily="2" charset="0"/>
              </a:rPr>
              <a:t>diện</a:t>
            </a:r>
            <a:r>
              <a:rPr lang="en-US" sz="3000" dirty="0">
                <a:latin typeface="UTM Swiss Condensed" panose="02000500000000000000" pitchFamily="2" charset="0"/>
              </a:rPr>
              <a:t> </a:t>
            </a:r>
            <a:r>
              <a:rPr lang="en-US" sz="3000" dirty="0" err="1">
                <a:latin typeface="UTM Swiss Condensed" panose="02000500000000000000" pitchFamily="2" charset="0"/>
              </a:rPr>
              <a:t>trang</a:t>
            </a:r>
            <a:r>
              <a:rPr lang="en-US" sz="3000" dirty="0">
                <a:latin typeface="UTM Swiss Condensed" panose="02000500000000000000" pitchFamily="2" charset="0"/>
              </a:rPr>
              <a:t> web.</a:t>
            </a:r>
          </a:p>
          <a:p>
            <a:pPr marL="457200" marR="0" lvl="0" indent="-45720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sz="3000" dirty="0" err="1">
                <a:latin typeface="UTM Swiss Condensed" panose="02000500000000000000" pitchFamily="2" charset="0"/>
              </a:rPr>
              <a:t>Dùng</a:t>
            </a:r>
            <a:r>
              <a:rPr lang="en-US" sz="3000" dirty="0">
                <a:latin typeface="UTM Swiss Condensed" panose="02000500000000000000" pitchFamily="2" charset="0"/>
              </a:rPr>
              <a:t> </a:t>
            </a:r>
            <a:r>
              <a:rPr lang="en-US" sz="3000" dirty="0" err="1">
                <a:latin typeface="UTM Swiss Condensed" panose="02000500000000000000" pitchFamily="2" charset="0"/>
              </a:rPr>
              <a:t>thư</a:t>
            </a:r>
            <a:r>
              <a:rPr lang="en-US" sz="3000" dirty="0">
                <a:latin typeface="UTM Swiss Condensed" panose="02000500000000000000" pitchFamily="2" charset="0"/>
              </a:rPr>
              <a:t> </a:t>
            </a:r>
            <a:r>
              <a:rPr lang="en-US" sz="3000" dirty="0" err="1">
                <a:latin typeface="UTM Swiss Condensed" panose="02000500000000000000" pitchFamily="2" charset="0"/>
              </a:rPr>
              <a:t>viện</a:t>
            </a:r>
            <a:r>
              <a:rPr lang="en-US" sz="3000" dirty="0">
                <a:latin typeface="UTM Swiss Condensed" panose="02000500000000000000" pitchFamily="2" charset="0"/>
              </a:rPr>
              <a:t> </a:t>
            </a:r>
            <a:r>
              <a:rPr lang="en-US" sz="3000" dirty="0" err="1">
                <a:latin typeface="UTM Swiss Condensed" panose="02000500000000000000" pitchFamily="2" charset="0"/>
              </a:rPr>
              <a:t>facebook_scraper</a:t>
            </a:r>
            <a:r>
              <a:rPr lang="en-US" sz="3000" dirty="0">
                <a:latin typeface="UTM Swiss Condensed" panose="02000500000000000000" pitchFamily="2" charset="0"/>
              </a:rPr>
              <a:t> </a:t>
            </a:r>
            <a:r>
              <a:rPr lang="en-US" sz="3000" dirty="0" err="1">
                <a:latin typeface="UTM Swiss Condensed" panose="02000500000000000000" pitchFamily="2" charset="0"/>
              </a:rPr>
              <a:t>của</a:t>
            </a:r>
            <a:r>
              <a:rPr lang="en-US" sz="3000" dirty="0">
                <a:latin typeface="UTM Swiss Condensed" panose="02000500000000000000" pitchFamily="2" charset="0"/>
              </a:rPr>
              <a:t> python </a:t>
            </a:r>
            <a:r>
              <a:rPr lang="en-US" sz="3000" dirty="0" err="1">
                <a:latin typeface="UTM Swiss Condensed" panose="02000500000000000000" pitchFamily="2" charset="0"/>
              </a:rPr>
              <a:t>đồng</a:t>
            </a:r>
            <a:r>
              <a:rPr lang="en-US" sz="3000" dirty="0">
                <a:latin typeface="UTM Swiss Condensed" panose="02000500000000000000" pitchFamily="2" charset="0"/>
              </a:rPr>
              <a:t> </a:t>
            </a:r>
            <a:r>
              <a:rPr lang="en-US" sz="3000" dirty="0" err="1">
                <a:latin typeface="UTM Swiss Condensed" panose="02000500000000000000" pitchFamily="2" charset="0"/>
              </a:rPr>
              <a:t>bộ</a:t>
            </a:r>
            <a:r>
              <a:rPr lang="en-US" sz="3000" dirty="0">
                <a:latin typeface="UTM Swiss Condensed" panose="02000500000000000000" pitchFamily="2" charset="0"/>
              </a:rPr>
              <a:t> </a:t>
            </a:r>
            <a:r>
              <a:rPr lang="en-US" sz="3000" dirty="0" err="1">
                <a:latin typeface="UTM Swiss Condensed" panose="02000500000000000000" pitchFamily="2" charset="0"/>
              </a:rPr>
              <a:t>dữ</a:t>
            </a:r>
            <a:r>
              <a:rPr lang="en-US" sz="3000" dirty="0">
                <a:latin typeface="UTM Swiss Condensed" panose="02000500000000000000" pitchFamily="2" charset="0"/>
              </a:rPr>
              <a:t> </a:t>
            </a:r>
            <a:r>
              <a:rPr lang="en-US" sz="3000" dirty="0" err="1">
                <a:latin typeface="UTM Swiss Condensed" panose="02000500000000000000" pitchFamily="2" charset="0"/>
              </a:rPr>
              <a:t>liệu</a:t>
            </a:r>
            <a:r>
              <a:rPr lang="en-US" sz="3000" dirty="0">
                <a:latin typeface="UTM Swiss Condensed" panose="02000500000000000000" pitchFamily="2" charset="0"/>
              </a:rPr>
              <a:t> </a:t>
            </a:r>
            <a:r>
              <a:rPr lang="en-US" sz="3000" dirty="0" err="1">
                <a:latin typeface="UTM Swiss Condensed" panose="02000500000000000000" pitchFamily="2" charset="0"/>
              </a:rPr>
              <a:t>từ</a:t>
            </a:r>
            <a:r>
              <a:rPr lang="en-US" sz="3000" dirty="0">
                <a:latin typeface="UTM Swiss Condensed" panose="02000500000000000000" pitchFamily="2" charset="0"/>
              </a:rPr>
              <a:t> </a:t>
            </a:r>
            <a:r>
              <a:rPr lang="en-US" sz="3000" dirty="0" err="1">
                <a:latin typeface="UTM Swiss Condensed" panose="02000500000000000000" pitchFamily="2" charset="0"/>
              </a:rPr>
              <a:t>facebook</a:t>
            </a:r>
            <a:r>
              <a:rPr lang="en-US" sz="3000" dirty="0">
                <a:latin typeface="UTM Swiss Condensed" panose="02000500000000000000" pitchFamily="2" charset="0"/>
              </a:rPr>
              <a:t> </a:t>
            </a:r>
            <a:r>
              <a:rPr lang="en-US" sz="3000" dirty="0" err="1">
                <a:latin typeface="UTM Swiss Condensed" panose="02000500000000000000" pitchFamily="2" charset="0"/>
              </a:rPr>
              <a:t>về</a:t>
            </a:r>
            <a:r>
              <a:rPr lang="en-US" sz="3000" dirty="0">
                <a:latin typeface="UTM Swiss Condensed" panose="02000500000000000000" pitchFamily="2" charset="0"/>
              </a:rPr>
              <a:t> Database.</a:t>
            </a:r>
          </a:p>
          <a:p>
            <a:pPr marL="457200" marR="0" lvl="0" indent="-45720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sz="3000" dirty="0" err="1">
                <a:latin typeface="UTM Swiss Condensed" panose="02000500000000000000" pitchFamily="2" charset="0"/>
              </a:rPr>
              <a:t>Áp</a:t>
            </a:r>
            <a:r>
              <a:rPr lang="en-US" sz="3000" dirty="0">
                <a:latin typeface="UTM Swiss Condensed" panose="02000500000000000000" pitchFamily="2" charset="0"/>
              </a:rPr>
              <a:t> </a:t>
            </a:r>
            <a:r>
              <a:rPr lang="en-US" sz="3000" dirty="0" err="1">
                <a:latin typeface="UTM Swiss Condensed" panose="02000500000000000000" pitchFamily="2" charset="0"/>
              </a:rPr>
              <a:t>dụng</a:t>
            </a:r>
            <a:r>
              <a:rPr lang="en-US" sz="3000" dirty="0">
                <a:latin typeface="UTM Swiss Condensed" panose="02000500000000000000" pitchFamily="2" charset="0"/>
              </a:rPr>
              <a:t> </a:t>
            </a:r>
            <a:r>
              <a:rPr lang="en-US" sz="3000" dirty="0" err="1">
                <a:latin typeface="UTM Swiss Condensed" panose="02000500000000000000" pitchFamily="2" charset="0"/>
              </a:rPr>
              <a:t>mô</a:t>
            </a:r>
            <a:r>
              <a:rPr lang="en-US" sz="3000" dirty="0">
                <a:latin typeface="UTM Swiss Condensed" panose="02000500000000000000" pitchFamily="2" charset="0"/>
              </a:rPr>
              <a:t> </a:t>
            </a:r>
            <a:r>
              <a:rPr lang="en-US" sz="3000" dirty="0" err="1">
                <a:latin typeface="UTM Swiss Condensed" panose="02000500000000000000" pitchFamily="2" charset="0"/>
              </a:rPr>
              <a:t>hình</a:t>
            </a:r>
            <a:r>
              <a:rPr lang="en-US" sz="3000" dirty="0">
                <a:latin typeface="UTM Swiss Condensed" panose="02000500000000000000" pitchFamily="2" charset="0"/>
              </a:rPr>
              <a:t> MVC </a:t>
            </a:r>
            <a:r>
              <a:rPr lang="en-US" sz="3000" dirty="0" err="1">
                <a:latin typeface="UTM Swiss Condensed" panose="02000500000000000000" pitchFamily="2" charset="0"/>
              </a:rPr>
              <a:t>trong</a:t>
            </a:r>
            <a:r>
              <a:rPr lang="en-US" sz="3000" dirty="0">
                <a:latin typeface="UTM Swiss Condensed" panose="02000500000000000000" pitchFamily="2" charset="0"/>
              </a:rPr>
              <a:t> Laravel </a:t>
            </a:r>
            <a:r>
              <a:rPr lang="en-US" sz="3000" dirty="0" err="1">
                <a:latin typeface="UTM Swiss Condensed" panose="02000500000000000000" pitchFamily="2" charset="0"/>
              </a:rPr>
              <a:t>để</a:t>
            </a:r>
            <a:r>
              <a:rPr lang="en-US" sz="3000" dirty="0">
                <a:latin typeface="UTM Swiss Condensed" panose="02000500000000000000" pitchFamily="2" charset="0"/>
              </a:rPr>
              <a:t> </a:t>
            </a:r>
            <a:r>
              <a:rPr lang="en-US" sz="3000" dirty="0" err="1">
                <a:latin typeface="UTM Swiss Condensed" panose="02000500000000000000" pitchFamily="2" charset="0"/>
              </a:rPr>
              <a:t>lấy</a:t>
            </a:r>
            <a:r>
              <a:rPr lang="en-US" sz="3000" dirty="0">
                <a:latin typeface="UTM Swiss Condensed" panose="02000500000000000000" pitchFamily="2" charset="0"/>
              </a:rPr>
              <a:t> </a:t>
            </a:r>
            <a:r>
              <a:rPr lang="en-US" sz="3000" dirty="0" err="1">
                <a:latin typeface="UTM Swiss Condensed" panose="02000500000000000000" pitchFamily="2" charset="0"/>
              </a:rPr>
              <a:t>dữ</a:t>
            </a:r>
            <a:r>
              <a:rPr lang="en-US" sz="3000" dirty="0">
                <a:latin typeface="UTM Swiss Condensed" panose="02000500000000000000" pitchFamily="2" charset="0"/>
              </a:rPr>
              <a:t> </a:t>
            </a:r>
            <a:r>
              <a:rPr lang="en-US" sz="3000" dirty="0" err="1">
                <a:latin typeface="UTM Swiss Condensed" panose="02000500000000000000" pitchFamily="2" charset="0"/>
              </a:rPr>
              <a:t>liệu</a:t>
            </a:r>
            <a:r>
              <a:rPr lang="en-US" sz="3000" dirty="0">
                <a:latin typeface="UTM Swiss Condensed" panose="02000500000000000000" pitchFamily="2" charset="0"/>
              </a:rPr>
              <a:t> </a:t>
            </a:r>
            <a:r>
              <a:rPr lang="en-US" sz="3000" dirty="0" err="1">
                <a:latin typeface="UTM Swiss Condensed" panose="02000500000000000000" pitchFamily="2" charset="0"/>
              </a:rPr>
              <a:t>từ</a:t>
            </a:r>
            <a:r>
              <a:rPr lang="en-US" sz="3000" dirty="0">
                <a:latin typeface="UTM Swiss Condensed" panose="02000500000000000000" pitchFamily="2" charset="0"/>
              </a:rPr>
              <a:t> database </a:t>
            </a:r>
            <a:r>
              <a:rPr lang="en-US" sz="3000" dirty="0" err="1">
                <a:latin typeface="UTM Swiss Condensed" panose="02000500000000000000" pitchFamily="2" charset="0"/>
              </a:rPr>
              <a:t>hiển</a:t>
            </a:r>
            <a:r>
              <a:rPr lang="en-US" sz="3000" dirty="0">
                <a:latin typeface="UTM Swiss Condensed" panose="02000500000000000000" pitchFamily="2" charset="0"/>
              </a:rPr>
              <a:t> </a:t>
            </a:r>
            <a:r>
              <a:rPr lang="en-US" sz="3000" dirty="0" err="1">
                <a:latin typeface="UTM Swiss Condensed" panose="02000500000000000000" pitchFamily="2" charset="0"/>
              </a:rPr>
              <a:t>thị</a:t>
            </a:r>
            <a:r>
              <a:rPr lang="en-US" sz="3000" dirty="0">
                <a:latin typeface="UTM Swiss Condensed" panose="02000500000000000000" pitchFamily="2" charset="0"/>
              </a:rPr>
              <a:t> </a:t>
            </a:r>
            <a:r>
              <a:rPr lang="en-US" sz="3000" dirty="0" err="1">
                <a:latin typeface="UTM Swiss Condensed" panose="02000500000000000000" pitchFamily="2" charset="0"/>
              </a:rPr>
              <a:t>lên</a:t>
            </a:r>
            <a:r>
              <a:rPr lang="en-US" sz="3000" dirty="0">
                <a:latin typeface="UTM Swiss Condensed" panose="02000500000000000000" pitchFamily="2" charset="0"/>
              </a:rPr>
              <a:t> website.</a:t>
            </a:r>
          </a:p>
          <a:p>
            <a:pPr marL="457200" marR="0" lvl="0" indent="-45720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sz="3000" dirty="0" err="1">
                <a:latin typeface="UTM Swiss Condensed" panose="02000500000000000000" pitchFamily="2" charset="0"/>
              </a:rPr>
              <a:t>Sử</a:t>
            </a:r>
            <a:r>
              <a:rPr lang="en-US" sz="3000" dirty="0">
                <a:latin typeface="UTM Swiss Condensed" panose="02000500000000000000" pitchFamily="2" charset="0"/>
              </a:rPr>
              <a:t> </a:t>
            </a:r>
            <a:r>
              <a:rPr lang="en-US" sz="3000" dirty="0" err="1">
                <a:latin typeface="UTM Swiss Condensed" panose="02000500000000000000" pitchFamily="2" charset="0"/>
              </a:rPr>
              <a:t>dụng</a:t>
            </a:r>
            <a:r>
              <a:rPr lang="en-US" sz="3000" dirty="0">
                <a:latin typeface="UTM Swiss Condensed" panose="02000500000000000000" pitchFamily="2" charset="0"/>
              </a:rPr>
              <a:t> </a:t>
            </a:r>
            <a:r>
              <a:rPr lang="en-US" sz="3000" dirty="0" err="1">
                <a:latin typeface="UTM Swiss Condensed" panose="02000500000000000000" pitchFamily="2" charset="0"/>
              </a:rPr>
              <a:t>hiệu</a:t>
            </a:r>
            <a:r>
              <a:rPr lang="en-US" sz="3000" dirty="0">
                <a:latin typeface="UTM Swiss Condensed" panose="02000500000000000000" pitchFamily="2" charset="0"/>
              </a:rPr>
              <a:t> </a:t>
            </a:r>
            <a:r>
              <a:rPr lang="en-US" sz="3000" dirty="0" err="1">
                <a:latin typeface="UTM Swiss Condensed" panose="02000500000000000000" pitchFamily="2" charset="0"/>
              </a:rPr>
              <a:t>quả</a:t>
            </a:r>
            <a:r>
              <a:rPr lang="en-US" sz="3000" dirty="0">
                <a:latin typeface="UTM Swiss Condensed" panose="02000500000000000000" pitchFamily="2" charset="0"/>
              </a:rPr>
              <a:t> </a:t>
            </a:r>
            <a:r>
              <a:rPr lang="en-US" sz="3000" dirty="0" err="1">
                <a:latin typeface="UTM Swiss Condensed" panose="02000500000000000000" pitchFamily="2" charset="0"/>
              </a:rPr>
              <a:t>các</a:t>
            </a:r>
            <a:r>
              <a:rPr lang="en-US" sz="3000" dirty="0">
                <a:latin typeface="UTM Swiss Condensed" panose="02000500000000000000" pitchFamily="2" charset="0"/>
              </a:rPr>
              <a:t> </a:t>
            </a:r>
            <a:r>
              <a:rPr lang="en-US" sz="3000" dirty="0" err="1">
                <a:latin typeface="UTM Swiss Condensed" panose="02000500000000000000" pitchFamily="2" charset="0"/>
              </a:rPr>
              <a:t>công</a:t>
            </a:r>
            <a:r>
              <a:rPr lang="en-US" sz="3000" dirty="0">
                <a:latin typeface="UTM Swiss Condensed" panose="02000500000000000000" pitchFamily="2" charset="0"/>
              </a:rPr>
              <a:t> </a:t>
            </a:r>
            <a:r>
              <a:rPr lang="en-US" sz="3000" dirty="0" err="1">
                <a:latin typeface="UTM Swiss Condensed" panose="02000500000000000000" pitchFamily="2" charset="0"/>
              </a:rPr>
              <a:t>cụ</a:t>
            </a:r>
            <a:r>
              <a:rPr lang="en-US" sz="3000" dirty="0">
                <a:latin typeface="UTM Swiss Condensed" panose="02000500000000000000" pitchFamily="2" charset="0"/>
              </a:rPr>
              <a:t>: Visual Studio Code, </a:t>
            </a:r>
            <a:r>
              <a:rPr lang="en-US" sz="3000" dirty="0" err="1">
                <a:latin typeface="UTM Swiss Condensed" panose="02000500000000000000" pitchFamily="2" charset="0"/>
              </a:rPr>
              <a:t>Xampp</a:t>
            </a:r>
            <a:r>
              <a:rPr lang="en-US" sz="3000" dirty="0">
                <a:latin typeface="UTM Swiss Condensed" panose="02000500000000000000" pitchFamily="2" charset="0"/>
              </a:rPr>
              <a:t>, Composer </a:t>
            </a:r>
            <a:r>
              <a:rPr lang="en-US" sz="3000" dirty="0" err="1">
                <a:latin typeface="UTM Swiss Condensed" panose="02000500000000000000" pitchFamily="2" charset="0"/>
              </a:rPr>
              <a:t>để</a:t>
            </a:r>
            <a:r>
              <a:rPr lang="en-US" sz="3000" dirty="0">
                <a:latin typeface="UTM Swiss Condensed" panose="02000500000000000000" pitchFamily="2" charset="0"/>
              </a:rPr>
              <a:t> </a:t>
            </a:r>
            <a:r>
              <a:rPr lang="en-US" sz="3000" dirty="0" err="1">
                <a:latin typeface="UTM Swiss Condensed" panose="02000500000000000000" pitchFamily="2" charset="0"/>
              </a:rPr>
              <a:t>phục</a:t>
            </a:r>
            <a:r>
              <a:rPr lang="en-US" sz="3000" dirty="0">
                <a:latin typeface="UTM Swiss Condensed" panose="02000500000000000000" pitchFamily="2" charset="0"/>
              </a:rPr>
              <a:t> </a:t>
            </a:r>
            <a:r>
              <a:rPr lang="en-US" sz="3000" dirty="0" err="1">
                <a:latin typeface="UTM Swiss Condensed" panose="02000500000000000000" pitchFamily="2" charset="0"/>
              </a:rPr>
              <a:t>vụ</a:t>
            </a:r>
            <a:r>
              <a:rPr lang="en-US" sz="3000" dirty="0">
                <a:latin typeface="UTM Swiss Condensed" panose="02000500000000000000" pitchFamily="2" charset="0"/>
              </a:rPr>
              <a:t> </a:t>
            </a:r>
            <a:r>
              <a:rPr lang="en-US" sz="3000" dirty="0" err="1">
                <a:latin typeface="UTM Swiss Condensed" panose="02000500000000000000" pitchFamily="2" charset="0"/>
              </a:rPr>
              <a:t>thực</a:t>
            </a:r>
            <a:r>
              <a:rPr lang="en-US" sz="3000" dirty="0">
                <a:latin typeface="UTM Swiss Condensed" panose="02000500000000000000" pitchFamily="2" charset="0"/>
              </a:rPr>
              <a:t> </a:t>
            </a:r>
            <a:r>
              <a:rPr lang="en-US" sz="3000" dirty="0" err="1">
                <a:latin typeface="UTM Swiss Condensed" panose="02000500000000000000" pitchFamily="2" charset="0"/>
              </a:rPr>
              <a:t>hiện</a:t>
            </a:r>
            <a:r>
              <a:rPr lang="en-US" sz="3000" dirty="0">
                <a:latin typeface="UTM Swiss Condensed" panose="02000500000000000000" pitchFamily="2" charset="0"/>
              </a:rPr>
              <a:t> </a:t>
            </a:r>
            <a:r>
              <a:rPr lang="en-US" sz="3000" dirty="0" err="1">
                <a:latin typeface="UTM Swiss Condensed" panose="02000500000000000000" pitchFamily="2" charset="0"/>
              </a:rPr>
              <a:t>đề</a:t>
            </a:r>
            <a:r>
              <a:rPr lang="en-US" sz="3000" dirty="0">
                <a:latin typeface="UTM Swiss Condensed" panose="02000500000000000000" pitchFamily="2" charset="0"/>
              </a:rPr>
              <a:t> </a:t>
            </a:r>
            <a:r>
              <a:rPr lang="en-US" sz="3000" dirty="0" err="1">
                <a:latin typeface="UTM Swiss Condensed" panose="02000500000000000000" pitchFamily="2" charset="0"/>
              </a:rPr>
              <a:t>tài</a:t>
            </a:r>
            <a:r>
              <a:rPr lang="en-US" sz="3000" dirty="0">
                <a:latin typeface="UTM Swiss Condensed" panose="02000500000000000000" pitchFamily="2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72A62D-3F89-7E18-0E9A-B5F188A78AB3}"/>
              </a:ext>
            </a:extLst>
          </p:cNvPr>
          <p:cNvSpPr txBox="1"/>
          <p:nvPr/>
        </p:nvSpPr>
        <p:spPr>
          <a:xfrm>
            <a:off x="914400" y="7530423"/>
            <a:ext cx="140446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vi-VN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Kết quả cuối cùng là chúng em đã hoàn thành phần giao diện trang chủ, tin tức chi tiết và phần giới thiệu.</a:t>
            </a:r>
            <a:endParaRPr lang="en-US" sz="3000" dirty="0"/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C465869A-0533-BD73-6DD8-E0055667A66D}"/>
              </a:ext>
            </a:extLst>
          </p:cNvPr>
          <p:cNvSpPr txBox="1"/>
          <p:nvPr/>
        </p:nvSpPr>
        <p:spPr>
          <a:xfrm>
            <a:off x="17214035" y="8853867"/>
            <a:ext cx="807266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3000" dirty="0">
                <a:latin typeface="Nunito Sans Black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244354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5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3371568" y="328784"/>
            <a:ext cx="13985609" cy="1255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7000" dirty="0">
                <a:solidFill>
                  <a:srgbClr val="004AAD"/>
                </a:solidFill>
                <a:latin typeface="UTM Swiss 721 Black Condensed" panose="02000500000000000000" pitchFamily="2" charset="0"/>
              </a:rPr>
              <a:t>KẾT LUẬN VÀ HƯỚNG PHÁT TRIỂN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086129C-7FCF-F789-A75E-A6EEABB37133}"/>
              </a:ext>
            </a:extLst>
          </p:cNvPr>
          <p:cNvGrpSpPr/>
          <p:nvPr/>
        </p:nvGrpSpPr>
        <p:grpSpPr>
          <a:xfrm>
            <a:off x="-2038330" y="-2073710"/>
            <a:ext cx="5041299" cy="5041299"/>
            <a:chOff x="-2038330" y="-2073710"/>
            <a:chExt cx="5041299" cy="5041299"/>
          </a:xfrm>
        </p:grpSpPr>
        <p:grpSp>
          <p:nvGrpSpPr>
            <p:cNvPr id="14" name="Group 14"/>
            <p:cNvGrpSpPr/>
            <p:nvPr/>
          </p:nvGrpSpPr>
          <p:grpSpPr>
            <a:xfrm>
              <a:off x="-2038330" y="-2073710"/>
              <a:ext cx="5041299" cy="5041299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4AAD"/>
              </a:solidFill>
              <a:ln>
                <a:noFill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411934" y="502681"/>
              <a:ext cx="1939447" cy="1377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0"/>
                </a:lnSpc>
              </a:pPr>
              <a:r>
                <a:rPr lang="en-US" sz="8000" dirty="0">
                  <a:solidFill>
                    <a:srgbClr val="FFFFFF"/>
                  </a:solidFill>
                  <a:latin typeface="Nunito Sans Black"/>
                </a:rPr>
                <a:t>05</a:t>
              </a:r>
            </a:p>
          </p:txBody>
        </p:sp>
      </p:grpSp>
      <p:sp>
        <p:nvSpPr>
          <p:cNvPr id="36" name="TextBox 10">
            <a:extLst>
              <a:ext uri="{FF2B5EF4-FFF2-40B4-BE49-F238E27FC236}">
                <a16:creationId xmlns:a16="http://schemas.microsoft.com/office/drawing/2014/main" id="{CC8DC1EC-8171-BC4B-9DF1-C917C4CF11C8}"/>
              </a:ext>
            </a:extLst>
          </p:cNvPr>
          <p:cNvSpPr txBox="1"/>
          <p:nvPr/>
        </p:nvSpPr>
        <p:spPr>
          <a:xfrm>
            <a:off x="2991718" y="2248745"/>
            <a:ext cx="11314433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5.2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Hướng</a:t>
            </a: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phát</a:t>
            </a: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triển</a:t>
            </a:r>
            <a:endParaRPr lang="en-US" sz="3200" b="1" dirty="0">
              <a:effectLst/>
              <a:latin typeface="UTM Swiss Condensed" panose="02000500000000000000" charset="0"/>
              <a:ea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F86915F-36EA-ADCF-5B61-F74CECD47165}"/>
              </a:ext>
            </a:extLst>
          </p:cNvPr>
          <p:cNvSpPr txBox="1"/>
          <p:nvPr/>
        </p:nvSpPr>
        <p:spPr>
          <a:xfrm>
            <a:off x="1752600" y="3405997"/>
            <a:ext cx="16100014" cy="323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marR="0" indent="-5143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Tăng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cường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website.</a:t>
            </a:r>
          </a:p>
          <a:p>
            <a:pPr marL="514350" marR="0" indent="-5143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3000" dirty="0" err="1">
                <a:solidFill>
                  <a:srgbClr val="000000"/>
                </a:solidFill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Mở</a:t>
            </a:r>
            <a:r>
              <a:rPr lang="en-US" sz="3000" dirty="0">
                <a:solidFill>
                  <a:srgbClr val="000000"/>
                </a:solidFill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rộng</a:t>
            </a:r>
            <a:r>
              <a:rPr lang="en-US" sz="3000" dirty="0">
                <a:solidFill>
                  <a:srgbClr val="000000"/>
                </a:solidFill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khả</a:t>
            </a:r>
            <a:r>
              <a:rPr lang="en-US" sz="3000" dirty="0">
                <a:solidFill>
                  <a:srgbClr val="000000"/>
                </a:solidFill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3000" dirty="0">
                <a:solidFill>
                  <a:srgbClr val="000000"/>
                </a:solidFill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đồng</a:t>
            </a:r>
            <a:r>
              <a:rPr lang="en-US" sz="3000" dirty="0">
                <a:solidFill>
                  <a:srgbClr val="000000"/>
                </a:solidFill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3000" dirty="0">
                <a:solidFill>
                  <a:srgbClr val="000000"/>
                </a:solidFill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3000" dirty="0">
                <a:solidFill>
                  <a:srgbClr val="000000"/>
                </a:solidFill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3000" dirty="0">
                <a:solidFill>
                  <a:srgbClr val="000000"/>
                </a:solidFill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514350" marR="0" indent="-5143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Cải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thiện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website.</a:t>
            </a:r>
          </a:p>
          <a:p>
            <a:pPr marL="457200" marR="0" indent="-4572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endParaRPr lang="en-US" sz="3000" dirty="0">
              <a:solidFill>
                <a:srgbClr val="000000"/>
              </a:solidFill>
              <a:effectLst/>
              <a:latin typeface="UTM Swiss Condensed" panose="02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589671-B064-409F-32CC-227FAB034C28}"/>
              </a:ext>
            </a:extLst>
          </p:cNvPr>
          <p:cNvSpPr txBox="1"/>
          <p:nvPr/>
        </p:nvSpPr>
        <p:spPr>
          <a:xfrm>
            <a:off x="1752600" y="6900402"/>
            <a:ext cx="1529977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Với</a:t>
            </a:r>
            <a:r>
              <a: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những</a:t>
            </a:r>
            <a:r>
              <a: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mục</a:t>
            </a:r>
            <a:r>
              <a: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tiêu</a:t>
            </a:r>
            <a:r>
              <a: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này</a:t>
            </a:r>
            <a:r>
              <a: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chúng</a:t>
            </a:r>
            <a:r>
              <a: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em</a:t>
            </a:r>
            <a:r>
              <a: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tin </a:t>
            </a:r>
            <a:r>
              <a:rPr lang="en-US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rằng</a:t>
            </a:r>
            <a:r>
              <a: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website </a:t>
            </a:r>
            <a:r>
              <a:rPr lang="en-US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chúng</a:t>
            </a:r>
            <a:r>
              <a: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em</a:t>
            </a:r>
            <a:r>
              <a: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sẽ</a:t>
            </a:r>
            <a:r>
              <a: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ngày</a:t>
            </a:r>
            <a:r>
              <a: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càng</a:t>
            </a:r>
            <a:r>
              <a: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hoàn</a:t>
            </a:r>
            <a:r>
              <a: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thiện</a:t>
            </a:r>
            <a:r>
              <a: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hơn</a:t>
            </a:r>
            <a:r>
              <a: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mang</a:t>
            </a:r>
            <a:r>
              <a: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đến</a:t>
            </a:r>
            <a:r>
              <a: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cho</a:t>
            </a:r>
            <a:r>
              <a: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dùng</a:t>
            </a:r>
            <a:r>
              <a: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tin </a:t>
            </a:r>
            <a:r>
              <a:rPr lang="en-US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chất</a:t>
            </a:r>
            <a:r>
              <a: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lượng</a:t>
            </a:r>
            <a:r>
              <a: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chuyên</a:t>
            </a:r>
            <a:r>
              <a: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nghiệp</a:t>
            </a:r>
            <a:r>
              <a: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hấp</a:t>
            </a:r>
            <a:r>
              <a: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dẫn</a:t>
            </a:r>
            <a:r>
              <a: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3000" dirty="0"/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55D74677-EABB-F71F-EF83-EC671740FC13}"/>
              </a:ext>
            </a:extLst>
          </p:cNvPr>
          <p:cNvSpPr txBox="1"/>
          <p:nvPr/>
        </p:nvSpPr>
        <p:spPr>
          <a:xfrm>
            <a:off x="17214035" y="8853867"/>
            <a:ext cx="807266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3000" dirty="0">
                <a:latin typeface="Nunito Sans Black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95088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1"/>
            <a:ext cx="18288000" cy="12262103"/>
            <a:chOff x="0" y="0"/>
            <a:chExt cx="24384000" cy="1634947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198458" cy="8198458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8103568"/>
              <a:ext cx="8198458" cy="8198458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8107869" y="0"/>
              <a:ext cx="8198458" cy="8198458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8107869" y="8103568"/>
              <a:ext cx="8198458" cy="8198458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6185542" y="47445"/>
              <a:ext cx="8198458" cy="8198458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6185542" y="8151013"/>
              <a:ext cx="8198458" cy="8198458"/>
            </a:xfrm>
            <a:prstGeom prst="rect">
              <a:avLst/>
            </a:prstGeom>
          </p:spPr>
        </p:pic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0" y="8618398"/>
            <a:ext cx="5173960" cy="166860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V="1">
            <a:off x="13114040" y="0"/>
            <a:ext cx="5173960" cy="16686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04AFFB-AA2B-FBB5-980F-624AD67B4ACF}"/>
              </a:ext>
            </a:extLst>
          </p:cNvPr>
          <p:cNvSpPr txBox="1"/>
          <p:nvPr/>
        </p:nvSpPr>
        <p:spPr>
          <a:xfrm>
            <a:off x="3194396" y="3053597"/>
            <a:ext cx="1192185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004AAD"/>
                </a:solidFill>
                <a:latin typeface="UTM Swiss 721 Black Condensed" panose="02000500000000000000" pitchFamily="2" charset="0"/>
              </a:rPr>
              <a:t>CẢM ƠN QUÝ THẦY CÔ </a:t>
            </a:r>
          </a:p>
          <a:p>
            <a:pPr algn="ctr"/>
            <a:r>
              <a:rPr lang="en-US" sz="9600" dirty="0">
                <a:solidFill>
                  <a:srgbClr val="004AAD"/>
                </a:solidFill>
                <a:latin typeface="UTM Swiss 721 Black Condensed" panose="02000500000000000000" pitchFamily="2" charset="0"/>
              </a:rPr>
              <a:t>ĐÃ LẮNG NGHE !</a:t>
            </a:r>
          </a:p>
        </p:txBody>
      </p:sp>
    </p:spTree>
    <p:extLst>
      <p:ext uri="{BB962C8B-B14F-4D97-AF65-F5344CB8AC3E}">
        <p14:creationId xmlns:p14="http://schemas.microsoft.com/office/powerpoint/2010/main" val="681069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1"/>
            <a:ext cx="18288000" cy="12262103"/>
            <a:chOff x="0" y="0"/>
            <a:chExt cx="24384000" cy="1634947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198458" cy="8198458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8103568"/>
              <a:ext cx="8198458" cy="8198458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8107869" y="0"/>
              <a:ext cx="8198458" cy="8198458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8107869" y="8103568"/>
              <a:ext cx="8198458" cy="8198458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6185542" y="47445"/>
              <a:ext cx="8198458" cy="8198458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6185542" y="8151013"/>
              <a:ext cx="8198458" cy="8198458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-2027085" y="-2073710"/>
            <a:ext cx="5018803" cy="5041299"/>
            <a:chOff x="1813" y="0"/>
            <a:chExt cx="809173" cy="812800"/>
          </a:xfrm>
        </p:grpSpPr>
        <p:sp>
          <p:nvSpPr>
            <p:cNvPr id="10" name="Freeform 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Black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018803" y="328784"/>
            <a:ext cx="9429045" cy="128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004AAD"/>
                </a:solidFill>
                <a:latin typeface="UTM Swiss 721 Black Condensed" panose="02000500000000000000" pitchFamily="2" charset="0"/>
              </a:rPr>
              <a:t>TỔNG QUAN VỀ ĐỀ TÀI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5A95B823-16F2-8D17-EA97-1E308B179717}"/>
              </a:ext>
            </a:extLst>
          </p:cNvPr>
          <p:cNvSpPr txBox="1"/>
          <p:nvPr/>
        </p:nvSpPr>
        <p:spPr>
          <a:xfrm>
            <a:off x="2327315" y="2062077"/>
            <a:ext cx="3729521" cy="493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effectLst/>
                <a:latin typeface="UTM Swiss Condensed" panose="02000500000000000000" charset="0"/>
                <a:ea typeface="Times New Roman" panose="02020603050405020304" pitchFamily="18" charset="0"/>
              </a:rPr>
              <a:t>1.1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G</a:t>
            </a:r>
            <a:r>
              <a:rPr lang="en-US" sz="3200" b="1" dirty="0" err="1">
                <a:effectLst/>
                <a:latin typeface="UTM Swiss Condensed" panose="02000500000000000000" charset="0"/>
                <a:ea typeface="Times New Roman" panose="02020603050405020304" pitchFamily="18" charset="0"/>
              </a:rPr>
              <a:t>iới</a:t>
            </a:r>
            <a:r>
              <a:rPr lang="en-US" sz="3200" b="1" dirty="0">
                <a:effectLst/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UTM Swiss Condensed" panose="02000500000000000000" charset="0"/>
                <a:ea typeface="Times New Roman" panose="02020603050405020304" pitchFamily="18" charset="0"/>
              </a:rPr>
              <a:t>thiệu</a:t>
            </a:r>
            <a:endParaRPr lang="en-US" sz="3200" b="1" dirty="0">
              <a:effectLst/>
              <a:latin typeface="UTM Swiss Condensed" panose="02000500000000000000" charset="0"/>
              <a:ea typeface="Times New Roman" panose="02020603050405020304" pitchFamily="18" charset="0"/>
            </a:endParaRP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2DE88FE9-7776-3C78-E805-770E84B666BE}"/>
              </a:ext>
            </a:extLst>
          </p:cNvPr>
          <p:cNvSpPr txBox="1"/>
          <p:nvPr/>
        </p:nvSpPr>
        <p:spPr>
          <a:xfrm>
            <a:off x="2292096" y="2556662"/>
            <a:ext cx="14771292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vi-VN" sz="3200" dirty="0">
                <a:latin typeface="UTM Swiss Condensed" panose="02000500000000000000" pitchFamily="2" charset="0"/>
              </a:rPr>
              <a:t>Trang </a:t>
            </a:r>
            <a:r>
              <a:rPr lang="vi-VN" sz="3200" dirty="0" err="1">
                <a:latin typeface="UTM Swiss Condensed" panose="02000500000000000000" pitchFamily="2" charset="0"/>
              </a:rPr>
              <a:t>web</a:t>
            </a:r>
            <a:r>
              <a:rPr lang="en-US" sz="3200" dirty="0">
                <a:latin typeface="UTM Swiss Condensed" panose="02000500000000000000" pitchFamily="2" charset="0"/>
              </a:rPr>
              <a:t> </a:t>
            </a:r>
            <a:r>
              <a:rPr lang="en-US" sz="3200" dirty="0" err="1">
                <a:latin typeface="UTM Swiss Condensed" panose="02000500000000000000" pitchFamily="2" charset="0"/>
              </a:rPr>
              <a:t>được</a:t>
            </a:r>
            <a:r>
              <a:rPr lang="en-US" sz="3200" dirty="0">
                <a:latin typeface="UTM Swiss Condensed" panose="02000500000000000000" pitchFamily="2" charset="0"/>
              </a:rPr>
              <a:t> </a:t>
            </a:r>
            <a:r>
              <a:rPr lang="en-US" sz="3200" dirty="0" err="1">
                <a:latin typeface="UTM Swiss Condensed" panose="02000500000000000000" pitchFamily="2" charset="0"/>
              </a:rPr>
              <a:t>xây</a:t>
            </a:r>
            <a:r>
              <a:rPr lang="en-US" sz="3200" dirty="0">
                <a:latin typeface="UTM Swiss Condensed" panose="02000500000000000000" pitchFamily="2" charset="0"/>
              </a:rPr>
              <a:t> </a:t>
            </a:r>
            <a:r>
              <a:rPr lang="en-US" sz="3200" dirty="0" err="1">
                <a:latin typeface="UTM Swiss Condensed" panose="02000500000000000000" pitchFamily="2" charset="0"/>
              </a:rPr>
              <a:t>dựng</a:t>
            </a:r>
            <a:r>
              <a:rPr lang="en-US" sz="3200" dirty="0">
                <a:latin typeface="UTM Swiss Condensed" panose="02000500000000000000" pitchFamily="2" charset="0"/>
              </a:rPr>
              <a:t> </a:t>
            </a:r>
            <a:r>
              <a:rPr lang="en-US" sz="3200" dirty="0" err="1">
                <a:latin typeface="UTM Swiss Condensed" panose="02000500000000000000" pitchFamily="2" charset="0"/>
              </a:rPr>
              <a:t>dựa</a:t>
            </a:r>
            <a:r>
              <a:rPr lang="en-US" sz="3200" dirty="0">
                <a:latin typeface="UTM Swiss Condensed" panose="02000500000000000000" pitchFamily="2" charset="0"/>
              </a:rPr>
              <a:t> </a:t>
            </a:r>
            <a:r>
              <a:rPr lang="en-US" sz="3200" dirty="0" err="1">
                <a:latin typeface="UTM Swiss Condensed" panose="02000500000000000000" pitchFamily="2" charset="0"/>
              </a:rPr>
              <a:t>trên</a:t>
            </a:r>
            <a:r>
              <a:rPr lang="en-US" sz="3200" dirty="0">
                <a:latin typeface="UTM Swiss Condensed" panose="02000500000000000000" pitchFamily="2" charset="0"/>
              </a:rPr>
              <a:t> </a:t>
            </a:r>
            <a:r>
              <a:rPr lang="en-US" sz="3200" dirty="0" err="1">
                <a:latin typeface="UTM Swiss Condensed" panose="02000500000000000000" pitchFamily="2" charset="0"/>
              </a:rPr>
              <a:t>các</a:t>
            </a:r>
            <a:r>
              <a:rPr lang="en-US" sz="3200" dirty="0">
                <a:latin typeface="UTM Swiss Condensed" panose="02000500000000000000" pitchFamily="2" charset="0"/>
              </a:rPr>
              <a:t> </a:t>
            </a:r>
            <a:r>
              <a:rPr lang="en-US" sz="3200" dirty="0" err="1">
                <a:latin typeface="UTM Swiss Condensed" panose="02000500000000000000" pitchFamily="2" charset="0"/>
              </a:rPr>
              <a:t>công</a:t>
            </a:r>
            <a:r>
              <a:rPr lang="en-US" sz="3200" dirty="0">
                <a:latin typeface="UTM Swiss Condensed" panose="02000500000000000000" pitchFamily="2" charset="0"/>
              </a:rPr>
              <a:t> </a:t>
            </a:r>
            <a:r>
              <a:rPr lang="en-US" sz="3200" dirty="0" err="1">
                <a:latin typeface="UTM Swiss Condensed" panose="02000500000000000000" pitchFamily="2" charset="0"/>
              </a:rPr>
              <a:t>nghệ</a:t>
            </a:r>
            <a:r>
              <a:rPr lang="en-US" sz="3200" dirty="0">
                <a:latin typeface="UTM Swiss Condensed" panose="02000500000000000000" pitchFamily="2" charset="0"/>
              </a:rPr>
              <a:t> </a:t>
            </a:r>
            <a:r>
              <a:rPr lang="en-US" sz="3200" dirty="0" err="1">
                <a:latin typeface="UTM Swiss Condensed" panose="02000500000000000000" pitchFamily="2" charset="0"/>
              </a:rPr>
              <a:t>như</a:t>
            </a:r>
            <a:r>
              <a:rPr lang="en-US" sz="3200" dirty="0">
                <a:latin typeface="UTM Swiss Condensed" panose="02000500000000000000" pitchFamily="2" charset="0"/>
              </a:rPr>
              <a:t>: Python, MySQL, HTML, CSS, </a:t>
            </a:r>
            <a:r>
              <a:rPr lang="en-US" sz="3200" dirty="0" err="1">
                <a:latin typeface="UTM Swiss Condensed" panose="02000500000000000000" pitchFamily="2" charset="0"/>
              </a:rPr>
              <a:t>ngôn</a:t>
            </a:r>
            <a:r>
              <a:rPr lang="en-US" sz="3200" dirty="0">
                <a:latin typeface="UTM Swiss Condensed" panose="02000500000000000000" pitchFamily="2" charset="0"/>
              </a:rPr>
              <a:t> </a:t>
            </a:r>
            <a:r>
              <a:rPr lang="en-US" sz="3200" dirty="0" err="1">
                <a:latin typeface="UTM Swiss Condensed" panose="02000500000000000000" pitchFamily="2" charset="0"/>
              </a:rPr>
              <a:t>ngữ</a:t>
            </a:r>
            <a:r>
              <a:rPr lang="en-US" sz="3200" dirty="0">
                <a:latin typeface="UTM Swiss Condensed" panose="02000500000000000000" pitchFamily="2" charset="0"/>
              </a:rPr>
              <a:t> </a:t>
            </a:r>
            <a:r>
              <a:rPr lang="en-US" sz="3200" dirty="0" err="1">
                <a:latin typeface="UTM Swiss Condensed" panose="02000500000000000000" pitchFamily="2" charset="0"/>
              </a:rPr>
              <a:t>lập</a:t>
            </a:r>
            <a:r>
              <a:rPr lang="en-US" sz="3200" dirty="0">
                <a:latin typeface="UTM Swiss Condensed" panose="02000500000000000000" pitchFamily="2" charset="0"/>
              </a:rPr>
              <a:t> </a:t>
            </a:r>
            <a:r>
              <a:rPr lang="en-US" sz="3200" dirty="0" err="1">
                <a:latin typeface="UTM Swiss Condensed" panose="02000500000000000000" pitchFamily="2" charset="0"/>
              </a:rPr>
              <a:t>trình</a:t>
            </a:r>
            <a:r>
              <a:rPr lang="en-US" sz="3200" dirty="0">
                <a:latin typeface="UTM Swiss Condensed" panose="02000500000000000000" pitchFamily="2" charset="0"/>
              </a:rPr>
              <a:t> PHP </a:t>
            </a:r>
            <a:r>
              <a:rPr lang="en-US" sz="3200" dirty="0" err="1">
                <a:latin typeface="UTM Swiss Condensed" panose="02000500000000000000" pitchFamily="2" charset="0"/>
              </a:rPr>
              <a:t>và</a:t>
            </a:r>
            <a:r>
              <a:rPr lang="en-US" sz="3200" dirty="0">
                <a:latin typeface="UTM Swiss Condensed" panose="02000500000000000000" pitchFamily="2" charset="0"/>
              </a:rPr>
              <a:t> framework Laravel.</a:t>
            </a:r>
            <a:r>
              <a:rPr lang="vi-VN" sz="3200" b="0" i="0" dirty="0">
                <a:effectLst/>
                <a:latin typeface="UTM Swiss Condensed" panose="02000500000000000000" pitchFamily="2" charset="0"/>
              </a:rPr>
              <a:t>.</a:t>
            </a:r>
            <a:endParaRPr lang="en-US" sz="3200" b="0" i="0" dirty="0">
              <a:effectLst/>
              <a:latin typeface="UTM Swiss Condensed" panose="02000500000000000000" pitchFamily="2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>
                <a:latin typeface="UTM Swiss Condensed" panose="02000500000000000000" pitchFamily="2" charset="0"/>
              </a:rPr>
              <a:t>Trang web </a:t>
            </a:r>
            <a:r>
              <a:rPr lang="en-US" sz="3200" dirty="0" err="1">
                <a:latin typeface="UTM Swiss Condensed" panose="02000500000000000000" pitchFamily="2" charset="0"/>
              </a:rPr>
              <a:t>có</a:t>
            </a:r>
            <a:r>
              <a:rPr lang="en-US" sz="3200" dirty="0">
                <a:latin typeface="UTM Swiss Condensed" panose="02000500000000000000" pitchFamily="2" charset="0"/>
              </a:rPr>
              <a:t> </a:t>
            </a:r>
            <a:r>
              <a:rPr lang="en-US" sz="3200" dirty="0" err="1">
                <a:latin typeface="UTM Swiss Condensed" panose="02000500000000000000" pitchFamily="2" charset="0"/>
              </a:rPr>
              <a:t>trang</a:t>
            </a:r>
            <a:r>
              <a:rPr lang="en-US" sz="3200" dirty="0">
                <a:latin typeface="UTM Swiss Condensed" panose="02000500000000000000" pitchFamily="2" charset="0"/>
              </a:rPr>
              <a:t> </a:t>
            </a:r>
            <a:r>
              <a:rPr lang="en-US" sz="3200" dirty="0" err="1">
                <a:latin typeface="UTM Swiss Condensed" panose="02000500000000000000" pitchFamily="2" charset="0"/>
              </a:rPr>
              <a:t>giới</a:t>
            </a:r>
            <a:r>
              <a:rPr lang="en-US" sz="3200" dirty="0">
                <a:latin typeface="UTM Swiss Condensed" panose="02000500000000000000" pitchFamily="2" charset="0"/>
              </a:rPr>
              <a:t> </a:t>
            </a:r>
            <a:r>
              <a:rPr lang="en-US" sz="3200" dirty="0" err="1">
                <a:latin typeface="UTM Swiss Condensed" panose="02000500000000000000" pitchFamily="2" charset="0"/>
              </a:rPr>
              <a:t>thiệu</a:t>
            </a:r>
            <a:r>
              <a:rPr lang="en-US" sz="3200" dirty="0">
                <a:latin typeface="UTM Swiss Condensed" panose="02000500000000000000" pitchFamily="2" charset="0"/>
              </a:rPr>
              <a:t> </a:t>
            </a:r>
            <a:r>
              <a:rPr lang="en-US" sz="3200" dirty="0" err="1">
                <a:latin typeface="UTM Swiss Condensed" panose="02000500000000000000" pitchFamily="2" charset="0"/>
              </a:rPr>
              <a:t>câu</a:t>
            </a:r>
            <a:r>
              <a:rPr lang="en-US" sz="3200" dirty="0">
                <a:latin typeface="UTM Swiss Condensed" panose="02000500000000000000" pitchFamily="2" charset="0"/>
              </a:rPr>
              <a:t> </a:t>
            </a:r>
            <a:r>
              <a:rPr lang="en-US" sz="3200" dirty="0" err="1">
                <a:latin typeface="UTM Swiss Condensed" panose="02000500000000000000" pitchFamily="2" charset="0"/>
              </a:rPr>
              <a:t>lạc</a:t>
            </a:r>
            <a:r>
              <a:rPr lang="en-US" sz="3200" dirty="0">
                <a:latin typeface="UTM Swiss Condensed" panose="02000500000000000000" pitchFamily="2" charset="0"/>
              </a:rPr>
              <a:t> </a:t>
            </a:r>
            <a:r>
              <a:rPr lang="en-US" sz="3200" dirty="0" err="1">
                <a:latin typeface="UTM Swiss Condensed" panose="02000500000000000000" pitchFamily="2" charset="0"/>
              </a:rPr>
              <a:t>bộ</a:t>
            </a:r>
            <a:r>
              <a:rPr lang="en-US" sz="3200" dirty="0">
                <a:latin typeface="UTM Swiss Condensed" panose="02000500000000000000" pitchFamily="2" charset="0"/>
              </a:rPr>
              <a:t> </a:t>
            </a:r>
            <a:r>
              <a:rPr lang="en-US" sz="3200" dirty="0" err="1">
                <a:latin typeface="UTM Swiss Condensed" panose="02000500000000000000" pitchFamily="2" charset="0"/>
              </a:rPr>
              <a:t>cùng</a:t>
            </a:r>
            <a:r>
              <a:rPr lang="en-US" sz="3200" dirty="0">
                <a:latin typeface="UTM Swiss Condensed" panose="02000500000000000000" pitchFamily="2" charset="0"/>
              </a:rPr>
              <a:t> </a:t>
            </a:r>
            <a:r>
              <a:rPr lang="en-US" sz="3200" dirty="0" err="1">
                <a:latin typeface="UTM Swiss Condensed" panose="02000500000000000000" pitchFamily="2" charset="0"/>
              </a:rPr>
              <a:t>các</a:t>
            </a:r>
            <a:r>
              <a:rPr lang="en-US" sz="3200" dirty="0">
                <a:latin typeface="UTM Swiss Condensed" panose="02000500000000000000" pitchFamily="2" charset="0"/>
              </a:rPr>
              <a:t> </a:t>
            </a:r>
            <a:r>
              <a:rPr lang="en-US" sz="3200" dirty="0" err="1">
                <a:latin typeface="UTM Swiss Condensed" panose="02000500000000000000" pitchFamily="2" charset="0"/>
              </a:rPr>
              <a:t>thành</a:t>
            </a:r>
            <a:r>
              <a:rPr lang="en-US" sz="3200" dirty="0">
                <a:latin typeface="UTM Swiss Condensed" panose="02000500000000000000" pitchFamily="2" charset="0"/>
              </a:rPr>
              <a:t> </a:t>
            </a:r>
            <a:r>
              <a:rPr lang="en-US" sz="3200" dirty="0" err="1">
                <a:latin typeface="UTM Swiss Condensed" panose="02000500000000000000" pitchFamily="2" charset="0"/>
              </a:rPr>
              <a:t>viên</a:t>
            </a:r>
            <a:r>
              <a:rPr lang="en-US" sz="3200" dirty="0">
                <a:latin typeface="UTM Swiss Condensed" panose="02000500000000000000" pitchFamily="2" charset="0"/>
              </a:rPr>
              <a:t>, </a:t>
            </a:r>
            <a:r>
              <a:rPr lang="en-US" sz="3200" dirty="0" err="1">
                <a:latin typeface="UTM Swiss Condensed" panose="02000500000000000000" pitchFamily="2" charset="0"/>
              </a:rPr>
              <a:t>bài</a:t>
            </a:r>
            <a:r>
              <a:rPr lang="en-US" sz="3200" dirty="0">
                <a:latin typeface="UTM Swiss Condensed" panose="02000500000000000000" pitchFamily="2" charset="0"/>
              </a:rPr>
              <a:t> </a:t>
            </a:r>
            <a:r>
              <a:rPr lang="en-US" sz="3200" dirty="0" err="1">
                <a:latin typeface="UTM Swiss Condensed" panose="02000500000000000000" pitchFamily="2" charset="0"/>
              </a:rPr>
              <a:t>đăng</a:t>
            </a:r>
            <a:r>
              <a:rPr lang="en-US" sz="3200" dirty="0">
                <a:latin typeface="UTM Swiss Condensed" panose="02000500000000000000" pitchFamily="2" charset="0"/>
              </a:rPr>
              <a:t>, </a:t>
            </a:r>
            <a:r>
              <a:rPr lang="vi-VN" sz="3200" dirty="0">
                <a:latin typeface="UTM Swiss Condensed" panose="02000500000000000000" pitchFamily="2" charset="0"/>
              </a:rPr>
              <a:t>đảm bảo hoạt động ổn định trên nhiều thiết bị và kích thước màn hình</a:t>
            </a:r>
            <a:r>
              <a:rPr lang="en-US" sz="3200" dirty="0">
                <a:latin typeface="UTM Swiss Condensed" panose="02000500000000000000" pitchFamily="2" charset="0"/>
              </a:rPr>
              <a:t>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 err="1">
                <a:latin typeface="UTM Swiss Condensed" panose="02000500000000000000" pitchFamily="2" charset="0"/>
              </a:rPr>
              <a:t>Thêm</a:t>
            </a:r>
            <a:r>
              <a:rPr lang="en-US" sz="3200" dirty="0">
                <a:latin typeface="UTM Swiss Condensed" panose="02000500000000000000" pitchFamily="2" charset="0"/>
              </a:rPr>
              <a:t> </a:t>
            </a:r>
            <a:r>
              <a:rPr lang="en-US" sz="3200" dirty="0" err="1">
                <a:latin typeface="UTM Swiss Condensed" panose="02000500000000000000" pitchFamily="2" charset="0"/>
              </a:rPr>
              <a:t>vào</a:t>
            </a:r>
            <a:r>
              <a:rPr lang="en-US" sz="3200" dirty="0">
                <a:latin typeface="UTM Swiss Condensed" panose="02000500000000000000" pitchFamily="2" charset="0"/>
              </a:rPr>
              <a:t> </a:t>
            </a:r>
            <a:r>
              <a:rPr lang="en-US" sz="3200" dirty="0" err="1">
                <a:latin typeface="UTM Swiss Condensed" panose="02000500000000000000" pitchFamily="2" charset="0"/>
              </a:rPr>
              <a:t>đó</a:t>
            </a:r>
            <a:r>
              <a:rPr lang="en-US" sz="3200" dirty="0">
                <a:latin typeface="UTM Swiss Condensed" panose="02000500000000000000" pitchFamily="2" charset="0"/>
              </a:rPr>
              <a:t> </a:t>
            </a:r>
            <a:r>
              <a:rPr lang="en-US" sz="3200" dirty="0" err="1">
                <a:latin typeface="UTM Swiss Condensed" panose="02000500000000000000" pitchFamily="2" charset="0"/>
              </a:rPr>
              <a:t>các</a:t>
            </a:r>
            <a:r>
              <a:rPr lang="en-US" sz="3200" dirty="0">
                <a:latin typeface="UTM Swiss Condensed" panose="02000500000000000000" pitchFamily="2" charset="0"/>
              </a:rPr>
              <a:t> </a:t>
            </a:r>
            <a:r>
              <a:rPr lang="en-US" sz="3200" dirty="0" err="1">
                <a:latin typeface="UTM Swiss Condensed" panose="02000500000000000000" pitchFamily="2" charset="0"/>
              </a:rPr>
              <a:t>chức</a:t>
            </a:r>
            <a:r>
              <a:rPr lang="en-US" sz="3200" dirty="0">
                <a:latin typeface="UTM Swiss Condensed" panose="02000500000000000000" pitchFamily="2" charset="0"/>
              </a:rPr>
              <a:t> </a:t>
            </a:r>
            <a:r>
              <a:rPr lang="en-US" sz="3200" dirty="0" err="1">
                <a:latin typeface="UTM Swiss Condensed" panose="02000500000000000000" pitchFamily="2" charset="0"/>
              </a:rPr>
              <a:t>năng</a:t>
            </a:r>
            <a:r>
              <a:rPr lang="en-US" sz="3200" dirty="0">
                <a:latin typeface="UTM Swiss Condensed" panose="02000500000000000000" pitchFamily="2" charset="0"/>
              </a:rPr>
              <a:t> </a:t>
            </a:r>
            <a:r>
              <a:rPr lang="en-US" sz="3200" dirty="0" err="1">
                <a:latin typeface="UTM Swiss Condensed" panose="02000500000000000000" pitchFamily="2" charset="0"/>
              </a:rPr>
              <a:t>tìm</a:t>
            </a:r>
            <a:r>
              <a:rPr lang="en-US" sz="3200" dirty="0">
                <a:latin typeface="UTM Swiss Condensed" panose="02000500000000000000" pitchFamily="2" charset="0"/>
              </a:rPr>
              <a:t> </a:t>
            </a:r>
            <a:r>
              <a:rPr lang="en-US" sz="3200" dirty="0" err="1">
                <a:latin typeface="UTM Swiss Condensed" panose="02000500000000000000" pitchFamily="2" charset="0"/>
              </a:rPr>
              <a:t>kiếm</a:t>
            </a:r>
            <a:r>
              <a:rPr lang="en-US" sz="3200" dirty="0">
                <a:latin typeface="UTM Swiss Condensed" panose="02000500000000000000" pitchFamily="2" charset="0"/>
              </a:rPr>
              <a:t> </a:t>
            </a:r>
            <a:r>
              <a:rPr lang="en-US" sz="3200" dirty="0" err="1">
                <a:latin typeface="UTM Swiss Condensed" panose="02000500000000000000" pitchFamily="2" charset="0"/>
              </a:rPr>
              <a:t>và</a:t>
            </a:r>
            <a:r>
              <a:rPr lang="en-US" sz="3200" dirty="0">
                <a:latin typeface="UTM Swiss Condensed" panose="02000500000000000000" pitchFamily="2" charset="0"/>
              </a:rPr>
              <a:t> </a:t>
            </a:r>
            <a:r>
              <a:rPr lang="en-US" sz="3200" dirty="0" err="1">
                <a:latin typeface="UTM Swiss Condensed" panose="02000500000000000000" pitchFamily="2" charset="0"/>
              </a:rPr>
              <a:t>lọc</a:t>
            </a:r>
            <a:r>
              <a:rPr lang="en-US" sz="3200" dirty="0">
                <a:latin typeface="UTM Swiss Condensed" panose="02000500000000000000" pitchFamily="2" charset="0"/>
              </a:rPr>
              <a:t> </a:t>
            </a:r>
            <a:r>
              <a:rPr lang="en-US" sz="3200" dirty="0" err="1">
                <a:latin typeface="UTM Swiss Condensed" panose="02000500000000000000" pitchFamily="2" charset="0"/>
              </a:rPr>
              <a:t>thông</a:t>
            </a:r>
            <a:r>
              <a:rPr lang="en-US" sz="3200" dirty="0">
                <a:latin typeface="UTM Swiss Condensed" panose="02000500000000000000" pitchFamily="2" charset="0"/>
              </a:rPr>
              <a:t> tin </a:t>
            </a:r>
            <a:r>
              <a:rPr lang="en-US" sz="3200" dirty="0" err="1">
                <a:latin typeface="UTM Swiss Condensed" panose="02000500000000000000" pitchFamily="2" charset="0"/>
              </a:rPr>
              <a:t>giúp</a:t>
            </a:r>
            <a:r>
              <a:rPr lang="en-US" sz="3200" dirty="0">
                <a:latin typeface="UTM Swiss Condensed" panose="02000500000000000000" pitchFamily="2" charset="0"/>
              </a:rPr>
              <a:t> </a:t>
            </a:r>
            <a:r>
              <a:rPr lang="en-US" sz="3200" dirty="0" err="1">
                <a:latin typeface="UTM Swiss Condensed" panose="02000500000000000000" pitchFamily="2" charset="0"/>
              </a:rPr>
              <a:t>cho</a:t>
            </a:r>
            <a:r>
              <a:rPr lang="en-US" sz="3200" dirty="0">
                <a:latin typeface="UTM Swiss Condensed" panose="02000500000000000000" pitchFamily="2" charset="0"/>
              </a:rPr>
              <a:t> </a:t>
            </a:r>
            <a:r>
              <a:rPr lang="en-US" sz="3200" dirty="0" err="1">
                <a:latin typeface="UTM Swiss Condensed" panose="02000500000000000000" pitchFamily="2" charset="0"/>
              </a:rPr>
              <a:t>người</a:t>
            </a:r>
            <a:r>
              <a:rPr lang="en-US" sz="3200" dirty="0">
                <a:latin typeface="UTM Swiss Condensed" panose="02000500000000000000" pitchFamily="2" charset="0"/>
              </a:rPr>
              <a:t> </a:t>
            </a:r>
            <a:r>
              <a:rPr lang="en-US" sz="3200" dirty="0" err="1">
                <a:latin typeface="UTM Swiss Condensed" panose="02000500000000000000" pitchFamily="2" charset="0"/>
              </a:rPr>
              <a:t>dùng</a:t>
            </a:r>
            <a:r>
              <a:rPr lang="en-US" sz="3200" dirty="0">
                <a:latin typeface="UTM Swiss Condensed" panose="02000500000000000000" pitchFamily="2" charset="0"/>
              </a:rPr>
              <a:t> </a:t>
            </a:r>
            <a:r>
              <a:rPr lang="en-US" sz="3200" dirty="0" err="1">
                <a:latin typeface="UTM Swiss Condensed" panose="02000500000000000000" pitchFamily="2" charset="0"/>
              </a:rPr>
              <a:t>thuận</a:t>
            </a:r>
            <a:r>
              <a:rPr lang="en-US" sz="3200" dirty="0">
                <a:latin typeface="UTM Swiss Condensed" panose="02000500000000000000" pitchFamily="2" charset="0"/>
              </a:rPr>
              <a:t> </a:t>
            </a:r>
            <a:r>
              <a:rPr lang="en-US" sz="3200" dirty="0" err="1">
                <a:latin typeface="UTM Swiss Condensed" panose="02000500000000000000" pitchFamily="2" charset="0"/>
              </a:rPr>
              <a:t>tiện</a:t>
            </a:r>
            <a:r>
              <a:rPr lang="en-US" sz="3200" dirty="0">
                <a:latin typeface="UTM Swiss Condensed" panose="02000500000000000000" pitchFamily="2" charset="0"/>
              </a:rPr>
              <a:t> </a:t>
            </a:r>
            <a:r>
              <a:rPr lang="en-US" sz="3200" dirty="0" err="1">
                <a:latin typeface="UTM Swiss Condensed" panose="02000500000000000000" pitchFamily="2" charset="0"/>
              </a:rPr>
              <a:t>tìm</a:t>
            </a:r>
            <a:r>
              <a:rPr lang="en-US" sz="3200" dirty="0">
                <a:latin typeface="UTM Swiss Condensed" panose="02000500000000000000" pitchFamily="2" charset="0"/>
              </a:rPr>
              <a:t> </a:t>
            </a:r>
            <a:r>
              <a:rPr lang="en-US" sz="3200" dirty="0" err="1">
                <a:latin typeface="UTM Swiss Condensed" panose="02000500000000000000" pitchFamily="2" charset="0"/>
              </a:rPr>
              <a:t>kiếm</a:t>
            </a:r>
            <a:r>
              <a:rPr lang="en-US" sz="3200" dirty="0">
                <a:latin typeface="UTM Swiss Condensed" panose="02000500000000000000" pitchFamily="2" charset="0"/>
              </a:rPr>
              <a:t> </a:t>
            </a:r>
            <a:r>
              <a:rPr lang="en-US" sz="3200" dirty="0" err="1">
                <a:latin typeface="UTM Swiss Condensed" panose="02000500000000000000" pitchFamily="2" charset="0"/>
              </a:rPr>
              <a:t>thông</a:t>
            </a:r>
            <a:r>
              <a:rPr lang="en-US" sz="3200" dirty="0">
                <a:latin typeface="UTM Swiss Condensed" panose="02000500000000000000" pitchFamily="2" charset="0"/>
              </a:rPr>
              <a:t> tin </a:t>
            </a:r>
            <a:r>
              <a:rPr lang="en-US" sz="3200" dirty="0" err="1">
                <a:latin typeface="UTM Swiss Condensed" panose="02000500000000000000" pitchFamily="2" charset="0"/>
              </a:rPr>
              <a:t>theo</a:t>
            </a:r>
            <a:r>
              <a:rPr lang="en-US" sz="3200" dirty="0">
                <a:latin typeface="UTM Swiss Condensed" panose="02000500000000000000" pitchFamily="2" charset="0"/>
              </a:rPr>
              <a:t> </a:t>
            </a:r>
            <a:r>
              <a:rPr lang="en-US" sz="3200" dirty="0" err="1">
                <a:latin typeface="UTM Swiss Condensed" panose="02000500000000000000" pitchFamily="2" charset="0"/>
              </a:rPr>
              <a:t>mong</a:t>
            </a:r>
            <a:r>
              <a:rPr lang="en-US" sz="3200" dirty="0">
                <a:latin typeface="UTM Swiss Condensed" panose="02000500000000000000" pitchFamily="2" charset="0"/>
              </a:rPr>
              <a:t> </a:t>
            </a:r>
            <a:r>
              <a:rPr lang="en-US" sz="3200" dirty="0" err="1">
                <a:latin typeface="UTM Swiss Condensed" panose="02000500000000000000" pitchFamily="2" charset="0"/>
              </a:rPr>
              <a:t>muốn</a:t>
            </a:r>
            <a:r>
              <a:rPr lang="en-US" sz="3200" dirty="0">
                <a:latin typeface="UTM Swiss Condensed" panose="02000500000000000000" pitchFamily="2" charset="0"/>
              </a:rPr>
              <a:t> </a:t>
            </a:r>
            <a:r>
              <a:rPr lang="en-US" sz="3200" dirty="0" err="1">
                <a:latin typeface="UTM Swiss Condensed" panose="02000500000000000000" pitchFamily="2" charset="0"/>
              </a:rPr>
              <a:t>cá</a:t>
            </a:r>
            <a:r>
              <a:rPr lang="en-US" sz="3200" dirty="0">
                <a:latin typeface="UTM Swiss Condensed" panose="02000500000000000000" pitchFamily="2" charset="0"/>
              </a:rPr>
              <a:t> </a:t>
            </a:r>
            <a:r>
              <a:rPr lang="en-US" sz="3200" dirty="0" err="1">
                <a:latin typeface="UTM Swiss Condensed" panose="02000500000000000000" pitchFamily="2" charset="0"/>
              </a:rPr>
              <a:t>nhân</a:t>
            </a:r>
            <a:r>
              <a:rPr lang="en-US" sz="3200" dirty="0">
                <a:latin typeface="UTM Swiss Condensed" panose="02000500000000000000" pitchFamily="2" charset="0"/>
              </a:rPr>
              <a:t>.</a:t>
            </a:r>
            <a:endParaRPr lang="en-US" sz="3200" dirty="0">
              <a:latin typeface="UTM Swiss Condensed" panose="02000500000000000000" pitchFamily="2" charset="0"/>
              <a:ea typeface="Times New Roman" panose="02020603050405020304" pitchFamily="18" charset="0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54B9C6EB-241A-4990-6592-0A115561BD79}"/>
              </a:ext>
            </a:extLst>
          </p:cNvPr>
          <p:cNvSpPr txBox="1"/>
          <p:nvPr/>
        </p:nvSpPr>
        <p:spPr>
          <a:xfrm>
            <a:off x="2347679" y="5517769"/>
            <a:ext cx="3729521" cy="493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effectLst/>
                <a:latin typeface="UTM Swiss Condensed" panose="02000500000000000000" charset="0"/>
                <a:ea typeface="Times New Roman" panose="02020603050405020304" pitchFamily="18" charset="0"/>
              </a:rPr>
              <a:t>1.2 Lý do </a:t>
            </a:r>
            <a:r>
              <a:rPr lang="en-US" sz="3200" b="1" dirty="0" err="1">
                <a:effectLst/>
                <a:latin typeface="UTM Swiss Condensed" panose="02000500000000000000" charset="0"/>
                <a:ea typeface="Times New Roman" panose="02020603050405020304" pitchFamily="18" charset="0"/>
              </a:rPr>
              <a:t>chọn</a:t>
            </a:r>
            <a:r>
              <a:rPr lang="en-US" sz="3200" b="1" dirty="0">
                <a:effectLst/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UTM Swiss Condensed" panose="02000500000000000000" charset="0"/>
                <a:ea typeface="Times New Roman" panose="02020603050405020304" pitchFamily="18" charset="0"/>
              </a:rPr>
              <a:t>đề</a:t>
            </a:r>
            <a:r>
              <a:rPr lang="en-US" sz="3200" b="1" dirty="0">
                <a:effectLst/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UTM Swiss Condensed" panose="02000500000000000000" charset="0"/>
                <a:ea typeface="Times New Roman" panose="02020603050405020304" pitchFamily="18" charset="0"/>
              </a:rPr>
              <a:t>tài</a:t>
            </a:r>
            <a:endParaRPr lang="en-US" sz="3200" b="1" dirty="0">
              <a:effectLst/>
              <a:latin typeface="UTM Swiss Condensed" panose="02000500000000000000" charset="0"/>
              <a:ea typeface="Times New Roman" panose="02020603050405020304" pitchFamily="18" charset="0"/>
            </a:endParaRP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9FEE9FCC-4E1E-57EB-AC16-19670C20F451}"/>
              </a:ext>
            </a:extLst>
          </p:cNvPr>
          <p:cNvSpPr txBox="1"/>
          <p:nvPr/>
        </p:nvSpPr>
        <p:spPr>
          <a:xfrm>
            <a:off x="2292096" y="6602873"/>
            <a:ext cx="14771292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Khó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khăn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trong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việc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tìm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kiếm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thông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 tin </a:t>
            </a:r>
            <a:r>
              <a:rPr lang="en-US" sz="3200" dirty="0">
                <a:latin typeface="UTM Swiss Condensed" panose="02000500000000000000" pitchFamily="2" charset="0"/>
                <a:ea typeface="Times New Roman" panose="02020603050405020304" pitchFamily="18" charset="0"/>
              </a:rPr>
              <a:t>CLB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Khó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khăn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trong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việc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quản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lý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,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theo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dõi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một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lúc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nhiều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3200" dirty="0">
                <a:latin typeface="UTM Swiss Condensed" panose="02000500000000000000" pitchFamily="2" charset="0"/>
                <a:ea typeface="Times New Roman" panose="02020603050405020304" pitchFamily="18" charset="0"/>
              </a:rPr>
              <a:t>CLB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,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vì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nhân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sự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quản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lí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không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đủ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Group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không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thể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sao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lưu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bài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đăng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cụ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thể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theo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từng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danh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mục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,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khó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khăn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trong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việc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tìm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kiếm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bài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đăng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cũ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hơn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</a:rPr>
              <a:t>.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sz="3200" dirty="0">
              <a:effectLst/>
              <a:latin typeface="UTM Swiss Condensed" panose="02000500000000000000" pitchFamily="2" charset="0"/>
              <a:ea typeface="Times New Roman" panose="02020603050405020304" pitchFamily="18" charset="0"/>
            </a:endParaRP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26D80642-3219-5B03-5939-4A03038500F1}"/>
              </a:ext>
            </a:extLst>
          </p:cNvPr>
          <p:cNvSpPr txBox="1"/>
          <p:nvPr/>
        </p:nvSpPr>
        <p:spPr>
          <a:xfrm>
            <a:off x="17214035" y="8853867"/>
            <a:ext cx="807266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3000" dirty="0">
                <a:latin typeface="Nunito Sans Black"/>
              </a:rPr>
              <a:t>02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2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551"/>
            <a:ext cx="18288000" cy="12262103"/>
            <a:chOff x="0" y="0"/>
            <a:chExt cx="24384000" cy="1634947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198458" cy="8198458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8103568"/>
              <a:ext cx="8198458" cy="8198458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8107869" y="0"/>
              <a:ext cx="8198458" cy="8198458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8107869" y="8103568"/>
              <a:ext cx="8198458" cy="8198458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6185542" y="47445"/>
              <a:ext cx="8198458" cy="8198458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6185542" y="8151013"/>
              <a:ext cx="8198458" cy="8198458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-2027085" y="-2073710"/>
            <a:ext cx="5018803" cy="5041299"/>
            <a:chOff x="1813" y="0"/>
            <a:chExt cx="809173" cy="812800"/>
          </a:xfrm>
        </p:grpSpPr>
        <p:sp>
          <p:nvSpPr>
            <p:cNvPr id="10" name="Freeform 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Black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018803" y="328784"/>
            <a:ext cx="9429045" cy="128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004AAD"/>
                </a:solidFill>
                <a:latin typeface="UTM Swiss 721 Black Condensed" panose="02000500000000000000" pitchFamily="2" charset="0"/>
              </a:rPr>
              <a:t>TỔNG QUAN VỀ ĐỀ TÀI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5A95B823-16F2-8D17-EA97-1E308B179717}"/>
              </a:ext>
            </a:extLst>
          </p:cNvPr>
          <p:cNvSpPr txBox="1"/>
          <p:nvPr/>
        </p:nvSpPr>
        <p:spPr>
          <a:xfrm>
            <a:off x="2553967" y="1870829"/>
            <a:ext cx="3729521" cy="493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effectLst/>
                <a:latin typeface="UTM Swiss Condensed" panose="02000500000000000000" charset="0"/>
                <a:ea typeface="Times New Roman" panose="02020603050405020304" pitchFamily="18" charset="0"/>
              </a:rPr>
              <a:t>1.3 </a:t>
            </a:r>
            <a:r>
              <a:rPr lang="en-US" sz="3200" b="1" dirty="0" err="1">
                <a:effectLst/>
                <a:latin typeface="UTM Swiss Condensed" panose="02000500000000000000" charset="0"/>
                <a:ea typeface="Times New Roman" panose="02020603050405020304" pitchFamily="18" charset="0"/>
              </a:rPr>
              <a:t>Mục</a:t>
            </a:r>
            <a:r>
              <a:rPr lang="en-US" sz="3200" b="1" dirty="0">
                <a:effectLst/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UTM Swiss Condensed" panose="02000500000000000000" charset="0"/>
                <a:ea typeface="Times New Roman" panose="02020603050405020304" pitchFamily="18" charset="0"/>
              </a:rPr>
              <a:t>tiêu</a:t>
            </a:r>
            <a:r>
              <a:rPr lang="en-US" sz="3200" b="1" dirty="0">
                <a:effectLst/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UTM Swiss Condensed" panose="02000500000000000000" charset="0"/>
                <a:ea typeface="Times New Roman" panose="02020603050405020304" pitchFamily="18" charset="0"/>
              </a:rPr>
              <a:t>đề</a:t>
            </a:r>
            <a:r>
              <a:rPr lang="en-US" sz="3200" b="1" dirty="0">
                <a:effectLst/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UTM Swiss Condensed" panose="02000500000000000000" charset="0"/>
                <a:ea typeface="Times New Roman" panose="02020603050405020304" pitchFamily="18" charset="0"/>
              </a:rPr>
              <a:t>tài</a:t>
            </a:r>
            <a:endParaRPr lang="en-US" sz="3200" b="1" dirty="0">
              <a:effectLst/>
              <a:latin typeface="UTM Swiss Condensed" panose="02000500000000000000" charset="0"/>
              <a:ea typeface="Times New Roman" panose="02020603050405020304" pitchFamily="18" charset="0"/>
            </a:endParaRP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2DE88FE9-7776-3C78-E805-770E84B666BE}"/>
              </a:ext>
            </a:extLst>
          </p:cNvPr>
          <p:cNvSpPr txBox="1"/>
          <p:nvPr/>
        </p:nvSpPr>
        <p:spPr>
          <a:xfrm>
            <a:off x="2292096" y="2628930"/>
            <a:ext cx="14771292" cy="1969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CLB.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sao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3200" dirty="0"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3200" dirty="0"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dàng</a:t>
            </a:r>
            <a:r>
              <a:rPr lang="en-US" sz="3200" dirty="0"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3200" dirty="0"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3200" dirty="0"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3200" dirty="0"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3200" dirty="0"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3200" dirty="0"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3200" dirty="0">
              <a:effectLst/>
              <a:latin typeface="UTM Swiss Condensed" panose="02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CLB.</a:t>
            </a: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54B9C6EB-241A-4990-6592-0A115561BD79}"/>
              </a:ext>
            </a:extLst>
          </p:cNvPr>
          <p:cNvSpPr txBox="1"/>
          <p:nvPr/>
        </p:nvSpPr>
        <p:spPr>
          <a:xfrm>
            <a:off x="2351381" y="5570697"/>
            <a:ext cx="6564019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effectLst/>
                <a:latin typeface="UTM Swiss Condensed" panose="02000500000000000000" charset="0"/>
                <a:ea typeface="Times New Roman" panose="02020603050405020304" pitchFamily="18" charset="0"/>
              </a:rPr>
              <a:t>1.4 </a:t>
            </a:r>
            <a:r>
              <a:rPr lang="en-US" sz="3200" b="1" dirty="0" err="1">
                <a:effectLst/>
                <a:latin typeface="UTM Swiss Condensed" panose="02000500000000000000" charset="0"/>
                <a:ea typeface="Times New Roman" panose="02020603050405020304" pitchFamily="18" charset="0"/>
              </a:rPr>
              <a:t>Phương</a:t>
            </a:r>
            <a:r>
              <a:rPr lang="en-US" sz="3200" b="1" dirty="0">
                <a:effectLst/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UTM Swiss Condensed" panose="02000500000000000000" charset="0"/>
                <a:ea typeface="Times New Roman" panose="02020603050405020304" pitchFamily="18" charset="0"/>
              </a:rPr>
              <a:t>pháp</a:t>
            </a:r>
            <a:r>
              <a:rPr lang="en-US" sz="3200" b="1" dirty="0">
                <a:effectLst/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UTM Swiss Condensed" panose="02000500000000000000" charset="0"/>
                <a:ea typeface="Times New Roman" panose="02020603050405020304" pitchFamily="18" charset="0"/>
              </a:rPr>
              <a:t>nghiên</a:t>
            </a:r>
            <a:r>
              <a:rPr lang="en-US" sz="3200" b="1" dirty="0">
                <a:effectLst/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UTM Swiss Condensed" panose="02000500000000000000" charset="0"/>
                <a:ea typeface="Times New Roman" panose="02020603050405020304" pitchFamily="18" charset="0"/>
              </a:rPr>
              <a:t>cứu</a:t>
            </a:r>
            <a:endParaRPr lang="en-US" sz="3200" b="1" dirty="0">
              <a:effectLst/>
              <a:latin typeface="UTM Swiss Condensed" panose="02000500000000000000" charset="0"/>
              <a:ea typeface="Times New Roman" panose="02020603050405020304" pitchFamily="18" charset="0"/>
            </a:endParaRP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9FEE9FCC-4E1E-57EB-AC16-19670C20F451}"/>
              </a:ext>
            </a:extLst>
          </p:cNvPr>
          <p:cNvSpPr txBox="1"/>
          <p:nvPr/>
        </p:nvSpPr>
        <p:spPr>
          <a:xfrm>
            <a:off x="2292096" y="6758387"/>
            <a:ext cx="14771292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Dùng</a:t>
            </a:r>
            <a:r>
              <a:rPr lang="en-US" sz="3200" dirty="0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 HTML,CSS </a:t>
            </a:r>
            <a:r>
              <a:rPr lang="en-US" sz="3200" dirty="0" err="1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xây</a:t>
            </a:r>
            <a:r>
              <a:rPr lang="en-US" sz="3200" dirty="0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dưng</a:t>
            </a:r>
            <a:r>
              <a:rPr lang="en-US" sz="3200" dirty="0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giao</a:t>
            </a:r>
            <a:r>
              <a:rPr lang="en-US" sz="3200" dirty="0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diện</a:t>
            </a:r>
            <a:r>
              <a:rPr lang="en-US" sz="3200" dirty="0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trang</a:t>
            </a:r>
            <a:r>
              <a:rPr lang="en-US" sz="3200" dirty="0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 web.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Sử</a:t>
            </a:r>
            <a:r>
              <a:rPr lang="en-US" sz="3200" dirty="0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dụng</a:t>
            </a:r>
            <a:r>
              <a:rPr lang="en-US" sz="3200" dirty="0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 Python </a:t>
            </a:r>
            <a:r>
              <a:rPr lang="en-US" sz="3200" dirty="0" err="1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để</a:t>
            </a:r>
            <a:r>
              <a:rPr lang="en-US" sz="3200" dirty="0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lấy</a:t>
            </a:r>
            <a:r>
              <a:rPr lang="en-US" sz="3200" dirty="0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dữ</a:t>
            </a:r>
            <a:r>
              <a:rPr lang="en-US" sz="3200" dirty="0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liệu</a:t>
            </a:r>
            <a:r>
              <a:rPr lang="en-US" sz="3200" dirty="0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bài</a:t>
            </a:r>
            <a:r>
              <a:rPr lang="en-US" sz="3200" dirty="0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đăng</a:t>
            </a:r>
            <a:r>
              <a:rPr lang="en-US" sz="3200" dirty="0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từ</a:t>
            </a:r>
            <a:r>
              <a:rPr lang="en-US" sz="3200" dirty="0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facebook</a:t>
            </a:r>
            <a:r>
              <a:rPr lang="en-US" sz="3200" dirty="0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và</a:t>
            </a:r>
            <a:r>
              <a:rPr lang="en-US" sz="3200" dirty="0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lưu</a:t>
            </a:r>
            <a:r>
              <a:rPr lang="en-US" sz="3200" dirty="0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về</a:t>
            </a:r>
            <a:r>
              <a:rPr lang="en-US" sz="3200" dirty="0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 MySQL.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Sử</a:t>
            </a:r>
            <a:r>
              <a:rPr lang="en-US" sz="3200" dirty="0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dụng</a:t>
            </a:r>
            <a:r>
              <a:rPr lang="en-US" sz="3200" dirty="0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frameword</a:t>
            </a:r>
            <a:r>
              <a:rPr lang="en-US" sz="3200" dirty="0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 Laravel </a:t>
            </a:r>
            <a:r>
              <a:rPr lang="en-US" sz="3200" dirty="0" err="1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của</a:t>
            </a:r>
            <a:r>
              <a:rPr lang="en-US" sz="3200" dirty="0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 PHP </a:t>
            </a:r>
            <a:r>
              <a:rPr lang="en-US" sz="3200" dirty="0" err="1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để</a:t>
            </a:r>
            <a:r>
              <a:rPr lang="en-US" sz="3200" dirty="0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thực</a:t>
            </a:r>
            <a:r>
              <a:rPr lang="en-US" sz="3200" dirty="0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hiện</a:t>
            </a:r>
            <a:r>
              <a:rPr lang="en-US" sz="3200" dirty="0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việc</a:t>
            </a:r>
            <a:r>
              <a:rPr lang="en-US" sz="3200" dirty="0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đưa</a:t>
            </a:r>
            <a:r>
              <a:rPr lang="en-US" sz="3200" dirty="0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dữ</a:t>
            </a:r>
            <a:r>
              <a:rPr lang="en-US" sz="3200" dirty="0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liệu</a:t>
            </a:r>
            <a:r>
              <a:rPr lang="en-US" sz="3200" dirty="0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từ</a:t>
            </a:r>
            <a:r>
              <a:rPr lang="en-US" sz="3200" dirty="0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 database </a:t>
            </a:r>
            <a:r>
              <a:rPr lang="en-US" sz="3200" dirty="0" err="1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lên</a:t>
            </a:r>
            <a:r>
              <a:rPr lang="en-US" sz="3200" dirty="0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 website.</a:t>
            </a: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487529B0-8C57-C8B3-B4C0-FE251261DA19}"/>
              </a:ext>
            </a:extLst>
          </p:cNvPr>
          <p:cNvSpPr txBox="1"/>
          <p:nvPr/>
        </p:nvSpPr>
        <p:spPr>
          <a:xfrm>
            <a:off x="17214035" y="8853867"/>
            <a:ext cx="807266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3000" dirty="0">
                <a:latin typeface="Nunito Sans Black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05753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2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96449"/>
            <a:ext cx="18288000" cy="12279897"/>
            <a:chOff x="0" y="-23724"/>
            <a:chExt cx="24384000" cy="1637319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198458" cy="8198458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8103568"/>
              <a:ext cx="8198458" cy="8198458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8198459" y="-23724"/>
              <a:ext cx="8198459" cy="8198458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8107869" y="8103568"/>
              <a:ext cx="8198458" cy="8198458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6185542" y="47445"/>
              <a:ext cx="8198458" cy="8198458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6185542" y="8151013"/>
              <a:ext cx="8198458" cy="8198458"/>
            </a:xfrm>
            <a:prstGeom prst="rect">
              <a:avLst/>
            </a:prstGeom>
          </p:spPr>
        </p:pic>
      </p:grpSp>
      <p:sp>
        <p:nvSpPr>
          <p:cNvPr id="9" name="TextBox 9"/>
          <p:cNvSpPr txBox="1"/>
          <p:nvPr/>
        </p:nvSpPr>
        <p:spPr>
          <a:xfrm>
            <a:off x="4657576" y="375684"/>
            <a:ext cx="10572045" cy="128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004AAD"/>
                </a:solidFill>
                <a:latin typeface="UTM Swiss 721 Black Condensed" panose="02000500000000000000" pitchFamily="2" charset="0"/>
              </a:rPr>
              <a:t>CƠ SỞ LÝ THUYẾT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Black"/>
              </a:rPr>
              <a:t>02</a:t>
            </a:r>
          </a:p>
        </p:txBody>
      </p:sp>
      <p:sp>
        <p:nvSpPr>
          <p:cNvPr id="33" name="TextBox 10">
            <a:extLst>
              <a:ext uri="{FF2B5EF4-FFF2-40B4-BE49-F238E27FC236}">
                <a16:creationId xmlns:a16="http://schemas.microsoft.com/office/drawing/2014/main" id="{A194B1FC-4106-BEFE-3489-81F0E797A054}"/>
              </a:ext>
            </a:extLst>
          </p:cNvPr>
          <p:cNvSpPr txBox="1"/>
          <p:nvPr/>
        </p:nvSpPr>
        <p:spPr>
          <a:xfrm>
            <a:off x="2991718" y="1581614"/>
            <a:ext cx="11314433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2.1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Giới</a:t>
            </a: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thiệu</a:t>
            </a: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.</a:t>
            </a:r>
            <a:endParaRPr lang="en-US" sz="3200" b="1" dirty="0">
              <a:effectLst/>
              <a:latin typeface="UTM Swiss Condensed" panose="02000500000000000000" charset="0"/>
              <a:ea typeface="Times New Roman" panose="02020603050405020304" pitchFamily="18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92E8A9E-CBFD-7CD6-69D3-CDAB65992CDB}"/>
              </a:ext>
            </a:extLst>
          </p:cNvPr>
          <p:cNvGrpSpPr/>
          <p:nvPr/>
        </p:nvGrpSpPr>
        <p:grpSpPr>
          <a:xfrm>
            <a:off x="2387381" y="2861099"/>
            <a:ext cx="3953065" cy="4635969"/>
            <a:chOff x="2681043" y="2704657"/>
            <a:chExt cx="3953065" cy="4635969"/>
          </a:xfrm>
        </p:grpSpPr>
        <p:pic>
          <p:nvPicPr>
            <p:cNvPr id="11" name="Picture 10" descr="A picture containing graphics, orange, red, design&#10;&#10;Description automatically generated">
              <a:extLst>
                <a:ext uri="{FF2B5EF4-FFF2-40B4-BE49-F238E27FC236}">
                  <a16:creationId xmlns:a16="http://schemas.microsoft.com/office/drawing/2014/main" id="{A06BAD23-7DD8-5FE3-0BF3-5A7779DCD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1043" y="2704657"/>
              <a:ext cx="3953065" cy="3953065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3BB048B-2E46-4F09-D6A8-DCABDDA781DA}"/>
                </a:ext>
              </a:extLst>
            </p:cNvPr>
            <p:cNvSpPr txBox="1"/>
            <p:nvPr/>
          </p:nvSpPr>
          <p:spPr>
            <a:xfrm>
              <a:off x="4023738" y="6763737"/>
              <a:ext cx="1091161" cy="5768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HTML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FD6EE80-E5D9-5E7A-0113-0096B09FABCA}"/>
              </a:ext>
            </a:extLst>
          </p:cNvPr>
          <p:cNvGrpSpPr/>
          <p:nvPr/>
        </p:nvGrpSpPr>
        <p:grpSpPr>
          <a:xfrm>
            <a:off x="7838833" y="2967589"/>
            <a:ext cx="2801936" cy="4684587"/>
            <a:chOff x="7919009" y="2794292"/>
            <a:chExt cx="2801936" cy="4684587"/>
          </a:xfrm>
        </p:grpSpPr>
        <p:pic>
          <p:nvPicPr>
            <p:cNvPr id="13" name="Picture 12" descr="A blue and white logo&#10;&#10;Description automatically generated with medium confidence">
              <a:extLst>
                <a:ext uri="{FF2B5EF4-FFF2-40B4-BE49-F238E27FC236}">
                  <a16:creationId xmlns:a16="http://schemas.microsoft.com/office/drawing/2014/main" id="{C9F03F50-C319-96F0-F3BD-BA9AE9342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9009" y="2794292"/>
              <a:ext cx="2801936" cy="3953065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954A337-AEA4-FD90-8439-324ED200D0EB}"/>
                </a:ext>
              </a:extLst>
            </p:cNvPr>
            <p:cNvSpPr txBox="1"/>
            <p:nvPr/>
          </p:nvSpPr>
          <p:spPr>
            <a:xfrm>
              <a:off x="8836975" y="6901990"/>
              <a:ext cx="966004" cy="5768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CSS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F11D8C7-484C-B142-C671-B14A0CED473B}"/>
              </a:ext>
            </a:extLst>
          </p:cNvPr>
          <p:cNvGrpSpPr/>
          <p:nvPr/>
        </p:nvGrpSpPr>
        <p:grpSpPr>
          <a:xfrm>
            <a:off x="10636181" y="3247692"/>
            <a:ext cx="6305550" cy="3985515"/>
            <a:chOff x="10636181" y="3159178"/>
            <a:chExt cx="6305550" cy="3985515"/>
          </a:xfrm>
        </p:grpSpPr>
        <p:pic>
          <p:nvPicPr>
            <p:cNvPr id="30" name="Picture 29" descr="A picture containing clipart, graphics, cartoon&#10;&#10;Description automatically generated">
              <a:extLst>
                <a:ext uri="{FF2B5EF4-FFF2-40B4-BE49-F238E27FC236}">
                  <a16:creationId xmlns:a16="http://schemas.microsoft.com/office/drawing/2014/main" id="{6A016EF5-36F1-5669-B8AE-7781B22E3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6181" y="3159178"/>
              <a:ext cx="6305550" cy="3590925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7F5813C-B2C6-0413-6B61-38A47BA8CB26}"/>
                </a:ext>
              </a:extLst>
            </p:cNvPr>
            <p:cNvSpPr txBox="1"/>
            <p:nvPr/>
          </p:nvSpPr>
          <p:spPr>
            <a:xfrm>
              <a:off x="11965704" y="6567804"/>
              <a:ext cx="4491925" cy="5768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Ngôn</a:t>
              </a: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ngữ</a:t>
              </a: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lập</a:t>
              </a: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trình</a:t>
              </a: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 Python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9995FBA-E83F-A080-AD2E-ABF3DF1E804B}"/>
              </a:ext>
            </a:extLst>
          </p:cNvPr>
          <p:cNvGrpSpPr/>
          <p:nvPr/>
        </p:nvGrpSpPr>
        <p:grpSpPr>
          <a:xfrm>
            <a:off x="2957580" y="3389830"/>
            <a:ext cx="6962775" cy="3824914"/>
            <a:chOff x="3043573" y="6265242"/>
            <a:chExt cx="6962775" cy="3824914"/>
          </a:xfrm>
        </p:grpSpPr>
        <p:pic>
          <p:nvPicPr>
            <p:cNvPr id="36" name="Picture 35" descr="A picture containing font, circle, logo, graphics&#10;&#10;Description automatically generated">
              <a:extLst>
                <a:ext uri="{FF2B5EF4-FFF2-40B4-BE49-F238E27FC236}">
                  <a16:creationId xmlns:a16="http://schemas.microsoft.com/office/drawing/2014/main" id="{AC23EAB9-7266-8049-D888-FD07E7083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3573" y="6265242"/>
              <a:ext cx="6962775" cy="3248025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D31F2BC-07D4-1580-B165-CF4DA33E1AC1}"/>
                </a:ext>
              </a:extLst>
            </p:cNvPr>
            <p:cNvSpPr txBox="1"/>
            <p:nvPr/>
          </p:nvSpPr>
          <p:spPr>
            <a:xfrm>
              <a:off x="4684379" y="9513267"/>
              <a:ext cx="4647028" cy="5768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Ngôn</a:t>
              </a: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ngữ</a:t>
              </a: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lập</a:t>
              </a: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trình</a:t>
              </a: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 PHP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4740110-9957-2BB9-637B-9162F2158BE4}"/>
              </a:ext>
            </a:extLst>
          </p:cNvPr>
          <p:cNvGrpSpPr/>
          <p:nvPr/>
        </p:nvGrpSpPr>
        <p:grpSpPr>
          <a:xfrm>
            <a:off x="10537660" y="3028360"/>
            <a:ext cx="6612280" cy="4040913"/>
            <a:chOff x="12474918" y="5555553"/>
            <a:chExt cx="6612280" cy="404091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9007332-2F5F-81CB-845C-F7429C0E4999}"/>
                </a:ext>
              </a:extLst>
            </p:cNvPr>
            <p:cNvSpPr txBox="1"/>
            <p:nvPr/>
          </p:nvSpPr>
          <p:spPr>
            <a:xfrm>
              <a:off x="13663620" y="9019577"/>
              <a:ext cx="4647028" cy="5768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Framework Laravel </a:t>
              </a: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của</a:t>
              </a: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 PHP</a:t>
              </a:r>
            </a:p>
          </p:txBody>
        </p:sp>
        <p:pic>
          <p:nvPicPr>
            <p:cNvPr id="47" name="Picture 46" descr="A picture containing graphics, design, logo, font&#10;&#10;Description automatically generated">
              <a:extLst>
                <a:ext uri="{FF2B5EF4-FFF2-40B4-BE49-F238E27FC236}">
                  <a16:creationId xmlns:a16="http://schemas.microsoft.com/office/drawing/2014/main" id="{D82FFC52-9F2E-E658-81E1-F77CADFED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74918" y="5555553"/>
              <a:ext cx="6612280" cy="3306140"/>
            </a:xfrm>
            <a:prstGeom prst="rect">
              <a:avLst/>
            </a:prstGeom>
          </p:spPr>
        </p:pic>
      </p:grpSp>
      <p:sp>
        <p:nvSpPr>
          <p:cNvPr id="10" name="TextBox 17">
            <a:extLst>
              <a:ext uri="{FF2B5EF4-FFF2-40B4-BE49-F238E27FC236}">
                <a16:creationId xmlns:a16="http://schemas.microsoft.com/office/drawing/2014/main" id="{84DF865D-27B9-A27D-2F51-2A516F7ED8A9}"/>
              </a:ext>
            </a:extLst>
          </p:cNvPr>
          <p:cNvSpPr txBox="1"/>
          <p:nvPr/>
        </p:nvSpPr>
        <p:spPr>
          <a:xfrm>
            <a:off x="17214035" y="8853867"/>
            <a:ext cx="807266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3000" dirty="0">
                <a:latin typeface="Nunito Sans Black"/>
              </a:rPr>
              <a:t>04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3371568" y="328784"/>
            <a:ext cx="13985609" cy="128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004AAD"/>
                </a:solidFill>
                <a:latin typeface="UTM Swiss 721 Black Condensed" panose="02000500000000000000" pitchFamily="2" charset="0"/>
              </a:rPr>
              <a:t>CƠ SỞ LÝ THUYẾT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Black"/>
              </a:rPr>
              <a:t>02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94A7CF1-9DB8-6266-71B8-A90F8BF0169A}"/>
              </a:ext>
            </a:extLst>
          </p:cNvPr>
          <p:cNvSpPr txBox="1"/>
          <p:nvPr/>
        </p:nvSpPr>
        <p:spPr>
          <a:xfrm>
            <a:off x="2991718" y="1581614"/>
            <a:ext cx="11314433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2.1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Giới</a:t>
            </a: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thiệu</a:t>
            </a: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.</a:t>
            </a:r>
            <a:endParaRPr lang="en-US" sz="3200" b="1" dirty="0">
              <a:effectLst/>
              <a:latin typeface="UTM Swiss Condensed" panose="02000500000000000000" charset="0"/>
              <a:ea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CC2BA5-C8F2-105B-967D-B37DF4DCD5B0}"/>
              </a:ext>
            </a:extLst>
          </p:cNvPr>
          <p:cNvSpPr txBox="1"/>
          <p:nvPr/>
        </p:nvSpPr>
        <p:spPr>
          <a:xfrm>
            <a:off x="2077059" y="2394796"/>
            <a:ext cx="165299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MVC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là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viết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tắt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của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ba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từ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Model – View – Controller. 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Mọi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Request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từ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phía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người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dùng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đều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phải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qua Route,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dữ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liệu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được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gửi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xuống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Controller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để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xử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lý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,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cần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dữ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liệu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sẽ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lấy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từ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Model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lên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hoặc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cập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nhật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dữ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liệu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xuống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Model,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kết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quả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gửi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ra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View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cho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người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sử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dụng</a:t>
            </a:r>
            <a:r>
              <a:rPr lang="en-US" sz="300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</a:rPr>
              <a:t>.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B273D58-EE11-234E-6E25-E54AB37733C4}"/>
              </a:ext>
            </a:extLst>
          </p:cNvPr>
          <p:cNvGrpSpPr/>
          <p:nvPr/>
        </p:nvGrpSpPr>
        <p:grpSpPr>
          <a:xfrm>
            <a:off x="5181600" y="4000500"/>
            <a:ext cx="9930095" cy="5957716"/>
            <a:chOff x="2689302" y="2261962"/>
            <a:chExt cx="12420600" cy="715796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DB3FBDF-726C-AAA2-49A9-99F5B1798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9302" y="2261962"/>
              <a:ext cx="12420600" cy="6210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D0AC129-CAF7-64D0-9678-09F01B3C7AC3}"/>
                </a:ext>
              </a:extLst>
            </p:cNvPr>
            <p:cNvSpPr txBox="1"/>
            <p:nvPr/>
          </p:nvSpPr>
          <p:spPr>
            <a:xfrm>
              <a:off x="6332319" y="8726817"/>
              <a:ext cx="5623364" cy="693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Mô</a:t>
              </a: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hình</a:t>
              </a: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 MVC </a:t>
              </a: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trong</a:t>
              </a:r>
              <a:r>
                <a:rPr lang="en-US" sz="3000" dirty="0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UTM Swiss Condensed" panose="02000500000000000000" charset="0"/>
                  <a:cs typeface="Aldhabi" panose="020B0604020202020204" pitchFamily="2" charset="-78"/>
                </a:rPr>
                <a:t>laravel</a:t>
              </a:r>
              <a:endParaRPr lang="en-US" sz="3000" dirty="0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endParaRPr>
            </a:p>
          </p:txBody>
        </p:sp>
      </p:grpSp>
      <p:sp>
        <p:nvSpPr>
          <p:cNvPr id="2" name="TextBox 17">
            <a:extLst>
              <a:ext uri="{FF2B5EF4-FFF2-40B4-BE49-F238E27FC236}">
                <a16:creationId xmlns:a16="http://schemas.microsoft.com/office/drawing/2014/main" id="{58747220-1E42-D22E-13A8-E7697E252A78}"/>
              </a:ext>
            </a:extLst>
          </p:cNvPr>
          <p:cNvSpPr txBox="1"/>
          <p:nvPr/>
        </p:nvSpPr>
        <p:spPr>
          <a:xfrm>
            <a:off x="17214035" y="8853867"/>
            <a:ext cx="807266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3000" dirty="0">
                <a:latin typeface="Nunito Sans Black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63993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3371568" y="328784"/>
            <a:ext cx="13985609" cy="128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004AAD"/>
                </a:solidFill>
                <a:latin typeface="UTM Swiss 721 Black Condensed" panose="02000500000000000000" pitchFamily="2" charset="0"/>
              </a:rPr>
              <a:t>CƠ SỞ LÝ THUYẾT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Nunito Sans Black"/>
              </a:rPr>
              <a:t>02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94A7CF1-9DB8-6266-71B8-A90F8BF0169A}"/>
              </a:ext>
            </a:extLst>
          </p:cNvPr>
          <p:cNvSpPr txBox="1"/>
          <p:nvPr/>
        </p:nvSpPr>
        <p:spPr>
          <a:xfrm>
            <a:off x="2991718" y="1581614"/>
            <a:ext cx="11314433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2.2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Phân</a:t>
            </a: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tích</a:t>
            </a: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kỹ</a:t>
            </a: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thuật</a:t>
            </a: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.</a:t>
            </a:r>
            <a:endParaRPr lang="en-US" sz="3200" b="1" dirty="0">
              <a:effectLst/>
              <a:latin typeface="UTM Swiss Condensed" panose="02000500000000000000" charset="0"/>
              <a:ea typeface="Times New Roman" panose="02020603050405020304" pitchFamily="18" charset="0"/>
            </a:endParaRPr>
          </a:p>
        </p:txBody>
      </p:sp>
      <p:pic>
        <p:nvPicPr>
          <p:cNvPr id="18" name="Picture 17" descr="A picture containing symbol, font, logo, graphics&#10;&#10;Description automatically generated">
            <a:extLst>
              <a:ext uri="{FF2B5EF4-FFF2-40B4-BE49-F238E27FC236}">
                <a16:creationId xmlns:a16="http://schemas.microsoft.com/office/drawing/2014/main" id="{74D6C71D-A722-12E7-A761-9A18E0DBE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17" y="3845569"/>
            <a:ext cx="6454566" cy="3309507"/>
          </a:xfrm>
          <a:prstGeom prst="rect">
            <a:avLst/>
          </a:prstGeom>
        </p:spPr>
      </p:pic>
      <p:sp>
        <p:nvSpPr>
          <p:cNvPr id="23" name="TextBox 10">
            <a:extLst>
              <a:ext uri="{FF2B5EF4-FFF2-40B4-BE49-F238E27FC236}">
                <a16:creationId xmlns:a16="http://schemas.microsoft.com/office/drawing/2014/main" id="{C7AEE2F3-4228-A182-5E88-12B32A01A2BD}"/>
              </a:ext>
            </a:extLst>
          </p:cNvPr>
          <p:cNvSpPr txBox="1"/>
          <p:nvPr/>
        </p:nvSpPr>
        <p:spPr>
          <a:xfrm>
            <a:off x="4267200" y="2625543"/>
            <a:ext cx="14771292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phục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3200" dirty="0">
                <a:effectLst/>
                <a:latin typeface="UTM Swiss Condensed" panose="02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5" name="Picture 4" descr="A picture containing graphics, screenshot, graphic design, design&#10;&#10;Description automatically generated">
            <a:extLst>
              <a:ext uri="{FF2B5EF4-FFF2-40B4-BE49-F238E27FC236}">
                <a16:creationId xmlns:a16="http://schemas.microsoft.com/office/drawing/2014/main" id="{01A5EF28-9DDD-ECDD-934A-B621B423D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483" y="3523884"/>
            <a:ext cx="5734050" cy="3952875"/>
          </a:xfrm>
          <a:prstGeom prst="rect">
            <a:avLst/>
          </a:prstGeom>
        </p:spPr>
      </p:pic>
      <p:pic>
        <p:nvPicPr>
          <p:cNvPr id="7" name="Picture 6" descr="A cartoon of a person with his hands up&#10;&#10;Description automatically generated with low confidence">
            <a:extLst>
              <a:ext uri="{FF2B5EF4-FFF2-40B4-BE49-F238E27FC236}">
                <a16:creationId xmlns:a16="http://schemas.microsoft.com/office/drawing/2014/main" id="{DB41B308-8B69-5654-7B89-24FC911232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0" y="3626093"/>
            <a:ext cx="6756197" cy="3748455"/>
          </a:xfrm>
          <a:prstGeom prst="rect">
            <a:avLst/>
          </a:prstGeom>
        </p:spPr>
      </p:pic>
      <p:sp>
        <p:nvSpPr>
          <p:cNvPr id="2" name="TextBox 17">
            <a:extLst>
              <a:ext uri="{FF2B5EF4-FFF2-40B4-BE49-F238E27FC236}">
                <a16:creationId xmlns:a16="http://schemas.microsoft.com/office/drawing/2014/main" id="{A55B273F-90EC-981D-078A-FCC875B42F5B}"/>
              </a:ext>
            </a:extLst>
          </p:cNvPr>
          <p:cNvSpPr txBox="1"/>
          <p:nvPr/>
        </p:nvSpPr>
        <p:spPr>
          <a:xfrm>
            <a:off x="17214035" y="8853867"/>
            <a:ext cx="807266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3000" dirty="0">
                <a:latin typeface="Nunito Sans Black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40942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3371568" y="328784"/>
            <a:ext cx="13985609" cy="128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004AAD"/>
                </a:solidFill>
                <a:latin typeface="UTM Swiss 721 Black Condensed" panose="02000500000000000000" pitchFamily="2" charset="0"/>
              </a:rPr>
              <a:t>PHÂN TÍCH HỆ THỐNG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Black"/>
              </a:rPr>
              <a:t>03</a:t>
            </a: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8430640D-1DBD-7A9F-6A20-1AB4EF013083}"/>
              </a:ext>
            </a:extLst>
          </p:cNvPr>
          <p:cNvSpPr txBox="1"/>
          <p:nvPr/>
        </p:nvSpPr>
        <p:spPr>
          <a:xfrm>
            <a:off x="7924800" y="9376605"/>
            <a:ext cx="4038600" cy="576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Mô</a:t>
            </a:r>
            <a:r>
              <a:rPr lang="en-US" sz="3000" dirty="0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hình</a:t>
            </a:r>
            <a:r>
              <a:rPr lang="en-US" sz="3000" dirty="0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quan</a:t>
            </a:r>
            <a:r>
              <a:rPr lang="en-US" sz="3000" dirty="0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hệ</a:t>
            </a:r>
            <a:r>
              <a:rPr lang="en-US" sz="3000" dirty="0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dữ</a:t>
            </a:r>
            <a:r>
              <a:rPr lang="en-US" sz="3000" dirty="0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liệu</a:t>
            </a:r>
            <a:endParaRPr lang="en-US" sz="3000" dirty="0">
              <a:solidFill>
                <a:srgbClr val="000000"/>
              </a:solidFill>
              <a:latin typeface="UTM Swiss Condensed" panose="02000500000000000000" charset="0"/>
              <a:cs typeface="Aldhabi" panose="020B0604020202020204" pitchFamily="2" charset="-78"/>
            </a:endParaRPr>
          </a:p>
        </p:txBody>
      </p:sp>
      <p:pic>
        <p:nvPicPr>
          <p:cNvPr id="2" name="Picture 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2343645-0631-D752-B301-5382D6EFD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012" y="1880630"/>
            <a:ext cx="12591114" cy="7523171"/>
          </a:xfrm>
          <a:prstGeom prst="rect">
            <a:avLst/>
          </a:prstGeom>
        </p:spPr>
      </p:pic>
      <p:sp>
        <p:nvSpPr>
          <p:cNvPr id="3" name="TextBox 17">
            <a:extLst>
              <a:ext uri="{FF2B5EF4-FFF2-40B4-BE49-F238E27FC236}">
                <a16:creationId xmlns:a16="http://schemas.microsoft.com/office/drawing/2014/main" id="{ADF91CA2-A727-6080-E5A9-11D4A8DDE581}"/>
              </a:ext>
            </a:extLst>
          </p:cNvPr>
          <p:cNvSpPr txBox="1"/>
          <p:nvPr/>
        </p:nvSpPr>
        <p:spPr>
          <a:xfrm>
            <a:off x="17214035" y="8853867"/>
            <a:ext cx="807266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3000" dirty="0">
                <a:latin typeface="Nunito Sans Black"/>
              </a:rPr>
              <a:t>07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3371568" y="328784"/>
            <a:ext cx="13985609" cy="128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004AAD"/>
                </a:solidFill>
                <a:latin typeface="UTM Swiss 721 Black Condensed" panose="02000500000000000000" pitchFamily="2" charset="0"/>
              </a:rPr>
              <a:t>PHÂN TÍCH HỆ THỐNG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-2038330" y="-2073710"/>
            <a:ext cx="5041299" cy="504129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11934" y="502681"/>
            <a:ext cx="19394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Black"/>
              </a:rPr>
              <a:t>03</a:t>
            </a:r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7EFF8FA5-FD87-6559-EBC8-02A6191A8C69}"/>
              </a:ext>
            </a:extLst>
          </p:cNvPr>
          <p:cNvSpPr txBox="1"/>
          <p:nvPr/>
        </p:nvSpPr>
        <p:spPr>
          <a:xfrm>
            <a:off x="2553967" y="1870829"/>
            <a:ext cx="5018803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3.1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Mối</a:t>
            </a: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quan</a:t>
            </a: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niệm</a:t>
            </a: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dữ</a:t>
            </a:r>
            <a:r>
              <a:rPr lang="en-US" sz="3200" b="1" dirty="0">
                <a:latin typeface="UTM Swiss Condensed" panose="02000500000000000000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UTM Swiss Condensed" panose="02000500000000000000" charset="0"/>
                <a:ea typeface="Times New Roman" panose="02020603050405020304" pitchFamily="18" charset="0"/>
              </a:rPr>
              <a:t>liệu</a:t>
            </a:r>
            <a:endParaRPr lang="en-US" sz="3200" b="1" dirty="0">
              <a:effectLst/>
              <a:latin typeface="UTM Swiss Condensed" panose="02000500000000000000" charset="0"/>
              <a:ea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08D255-E761-FFC4-7DAE-795349EAD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967" y="2967589"/>
            <a:ext cx="13915362" cy="3896302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0F208899-9BC3-C2B8-3E34-0E15056AA0D8}"/>
              </a:ext>
            </a:extLst>
          </p:cNvPr>
          <p:cNvSpPr txBox="1"/>
          <p:nvPr/>
        </p:nvSpPr>
        <p:spPr>
          <a:xfrm>
            <a:off x="7886700" y="6891319"/>
            <a:ext cx="2514600" cy="576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Bảng</a:t>
            </a:r>
            <a:r>
              <a:rPr lang="en-US" sz="3000" dirty="0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UTM Swiss Condensed" panose="02000500000000000000" charset="0"/>
                <a:cs typeface="Aldhabi" panose="020B0604020202020204" pitchFamily="2" charset="-78"/>
              </a:rPr>
              <a:t>fanpages</a:t>
            </a:r>
            <a:endParaRPr lang="en-US" sz="3000" dirty="0">
              <a:solidFill>
                <a:srgbClr val="000000"/>
              </a:solidFill>
              <a:latin typeface="UTM Swiss Condensed" panose="02000500000000000000" charset="0"/>
              <a:cs typeface="Aldhabi" panose="020B0604020202020204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244B02-8AE0-1AC4-4271-549C717A9FDD}"/>
              </a:ext>
            </a:extLst>
          </p:cNvPr>
          <p:cNvSpPr txBox="1"/>
          <p:nvPr/>
        </p:nvSpPr>
        <p:spPr>
          <a:xfrm>
            <a:off x="762000" y="8192404"/>
            <a:ext cx="1676399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1000"/>
              </a:spcAft>
            </a:pPr>
            <a:r>
              <a:rPr lang="vi-VN" sz="3000" b="0" i="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Mỗi câu lạc bộ có 1 </a:t>
            </a:r>
            <a:r>
              <a:rPr lang="vi-VN" sz="3000" b="0" i="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vi-VN" sz="3000" b="0" i="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duy nhất để phân biệt với các câu lạc bộ khác, </a:t>
            </a:r>
            <a:r>
              <a:rPr lang="vi-VN" sz="3000" b="0" i="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vi-VN" sz="3000" b="0" i="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tự tăng. Mỗi </a:t>
            </a:r>
            <a:r>
              <a:rPr lang="vi-VN" sz="3000" b="0" i="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vi-VN" sz="3000" b="0" i="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còn được xác định bởi tên viết tắt câu lạc bộ (</a:t>
            </a:r>
            <a:r>
              <a:rPr lang="vi-VN" sz="3000" b="0" i="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vi-VN" sz="3000" b="0" i="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), đường dẫn câu lạc bộ (</a:t>
            </a:r>
            <a:r>
              <a:rPr lang="vi-VN" sz="3000" b="0" i="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url</a:t>
            </a:r>
            <a:r>
              <a:rPr lang="vi-VN" sz="3000" b="0" i="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), hình ảnh của câu lạc bộ (</a:t>
            </a:r>
            <a:r>
              <a:rPr lang="vi-VN" sz="3000" b="0" i="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HinhAnh</a:t>
            </a:r>
            <a:r>
              <a:rPr lang="vi-VN" sz="3000" b="0" i="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), giới thiệu câu lạc bộ (</a:t>
            </a:r>
            <a:r>
              <a:rPr lang="vi-VN" sz="3000" b="0" i="0" dirty="0" err="1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gioithieu</a:t>
            </a:r>
            <a:r>
              <a:rPr lang="vi-VN" sz="3000" b="0" i="0" dirty="0">
                <a:solidFill>
                  <a:srgbClr val="000000"/>
                </a:solidFill>
                <a:effectLst/>
                <a:latin typeface="UTM Swiss Condensed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), tên đầy đủ của câu lạc bộ (ten)</a:t>
            </a:r>
            <a:endParaRPr lang="en-US" sz="3000" b="1" i="1" dirty="0">
              <a:solidFill>
                <a:srgbClr val="FF0000"/>
              </a:solidFill>
              <a:effectLst/>
              <a:latin typeface="UTM Swiss Condensed" panose="02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7DDF0161-7283-7446-B06D-746B73DF4781}"/>
              </a:ext>
            </a:extLst>
          </p:cNvPr>
          <p:cNvSpPr txBox="1"/>
          <p:nvPr/>
        </p:nvSpPr>
        <p:spPr>
          <a:xfrm>
            <a:off x="17214035" y="8853867"/>
            <a:ext cx="807266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3000" dirty="0">
                <a:latin typeface="Nunito Sans Black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148982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</TotalTime>
  <Words>1608</Words>
  <Application>Microsoft Office PowerPoint</Application>
  <PresentationFormat>Custom</PresentationFormat>
  <Paragraphs>178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Wingdings</vt:lpstr>
      <vt:lpstr>Arial</vt:lpstr>
      <vt:lpstr>Nunito Sans Black</vt:lpstr>
      <vt:lpstr>UTM Swiss Condensed</vt:lpstr>
      <vt:lpstr>UTM Swiss 721 Black Condensed</vt:lpstr>
      <vt:lpstr>Times New Roman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Quân Trần</dc:creator>
  <cp:lastModifiedBy>Quân Trần</cp:lastModifiedBy>
  <cp:revision>17</cp:revision>
  <dcterms:created xsi:type="dcterms:W3CDTF">2006-08-16T00:00:00Z</dcterms:created>
  <dcterms:modified xsi:type="dcterms:W3CDTF">2023-07-13T01:16:25Z</dcterms:modified>
  <dc:identifier>DAFj6CNsJUI</dc:identifier>
</cp:coreProperties>
</file>